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F4FF53-DE13-4D03-A44B-549B3AFCD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C4E18A-9FF2-4A7A-9F54-FD8677FD0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7A4BAD-3652-4178-970A-D460F9AC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F34188-62B0-4DF7-8018-9146779E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D86C00-A8C4-4256-8558-DE1BE960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59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E6354-C5FC-43E9-AB93-7624D11E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617A6E-CEC2-425F-88BB-CDF92EF28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2C117A-DF3A-4F03-9B0F-64A9246D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A37961-C399-419C-9F28-22D9E222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E518C4-B6C8-46B4-97CD-3F768BC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1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66DF273-BB45-4BE6-AF82-EFD3331C9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3ABF06-EC26-4CE8-8601-D2D036632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B94B75-2D71-467F-BDB2-BAC46D7E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DDCFE-74A8-4724-A1F8-2F7BD755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B960BA-6E1C-46FB-BD13-8108F289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6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E09EA9-C4F3-4D0D-9EFC-D52427C3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A2458-759F-40E1-B115-59F32B91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9A54A1-42BE-4BF0-9B36-857BC0D7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37782E-5F96-4BA6-92D6-9FE931B3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F43E6D-C4C3-4B03-91D9-DC9B99A7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67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B185E-7C95-46F4-B3BC-169B72B4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D908A6-F028-4D68-A005-327B11D7A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5E1B02-7C47-49A6-B820-612DBEC5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BAC385-7899-4AAE-A86E-B75BA45A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245991-F3BE-4C53-A072-D50CE738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10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C80BF4-7686-4EDD-9C6F-C49F8A5B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AF2C77-179D-4BEF-BC4A-DF28BEA55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DF3BE52-E9B4-4C6C-99CF-053EED57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562B7A-BEF3-4B68-AB00-A4D5DAC5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639B99-C722-4CA1-8828-8676592B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843C19-3A9C-415F-A7B5-76CE40F0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1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55BCD-F0D0-4143-AF8E-F19A1883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9D9CB5-DD83-4854-BD65-6C98469F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94DA25-9A16-4DAE-9BE8-A77D974B2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72575E-B796-4E0C-B931-47F3EC486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FB24855-7D9B-4E1C-99F3-58B7F640F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B34192-2FDD-4BA4-A646-DF75846C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2B8FE33-C034-4406-9267-15917E0E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7A1E29-886F-4242-87F3-BB1B155D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36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FF4020-773D-4319-8EF4-07CC849D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B37DED-F024-4944-A2E4-A265B477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FB6B91-167C-4ACA-AD64-50A828A2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CCE949-24F9-4280-B8C6-BD79A40A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12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5198A8D-7534-4777-97E1-9A671166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832C00-17FA-4C05-93C2-930530D8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5FC956-C380-412C-8D81-FC8EE65C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3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D043D4-FC73-42A5-A1B6-E5E0BD63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765583-C531-4C97-8DB8-578B0B89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A2104A-5CEF-41A1-ACE1-9898E1C18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807582-9992-4C4D-B8D5-EFD2583A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75D83B-F1D4-4D73-8612-82A2B2DA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5A208B-B44C-4AF3-B19E-BDA41382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9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0B2F9-1C60-490A-B01B-AC881C84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D586E0-737D-4E5F-889D-C9917191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B7EFD8-E456-406E-B929-3B9D63D49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853E12-7C6C-4B94-8D0E-0D2E31F8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8E340D-6CD2-4CEA-94D1-45C31643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C4C763-D835-4250-8AC4-7AE2E6C6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77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79694E-CE26-451F-853E-77A9A024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08C0E2-C0B6-458E-886D-02C3ECC3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D9FF09-B9EA-4534-AC21-4E4EB961B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9BC7-B710-4785-94A8-A75924AA8D2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7F1FE2-A386-47AE-A8C6-8CEB1007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B9475A-08DA-44E5-82D5-DE0F923FE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FEA9-896D-4B09-B4EF-92CC45C1A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1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C30EA95-EC37-403C-9CD9-76BD721FD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905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chemeClr val="bg1">
                    <a:lumMod val="95000"/>
                  </a:schemeClr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華興小學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63E2D9-396B-45B8-B02A-D53B393A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2" y="501597"/>
            <a:ext cx="11312355" cy="33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A0124-7953-4E1D-9DF2-076859DB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523A74-EE23-4D30-BC06-AAADD9A9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9E5BD2-2095-4446-B698-C72782C8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09574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33FEA10-A162-497C-A2C1-A5B652782CC8}"/>
              </a:ext>
            </a:extLst>
          </p:cNvPr>
          <p:cNvSpPr txBox="1"/>
          <p:nvPr/>
        </p:nvSpPr>
        <p:spPr>
          <a:xfrm>
            <a:off x="4151375" y="813816"/>
            <a:ext cx="397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到華興小學網頁首頁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3C8573B7-72AB-43BF-8C3C-7DAFBDFC3FE1}"/>
              </a:ext>
            </a:extLst>
          </p:cNvPr>
          <p:cNvSpPr/>
          <p:nvPr/>
        </p:nvSpPr>
        <p:spPr>
          <a:xfrm>
            <a:off x="3256772" y="2441448"/>
            <a:ext cx="2194560" cy="42702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頁面往下拉</a:t>
            </a:r>
          </a:p>
        </p:txBody>
      </p:sp>
    </p:spTree>
    <p:extLst>
      <p:ext uri="{BB962C8B-B14F-4D97-AF65-F5344CB8AC3E}">
        <p14:creationId xmlns:p14="http://schemas.microsoft.com/office/powerpoint/2010/main" val="18873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139AC7-EEC8-4E01-9047-56DFF887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5317D4-561B-4B1E-8723-0702FA27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9A4571-6004-4E09-9F85-F2C84922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60069FF-74FF-46AE-AC7D-4D7163A34EEB}"/>
              </a:ext>
            </a:extLst>
          </p:cNvPr>
          <p:cNvSpPr/>
          <p:nvPr/>
        </p:nvSpPr>
        <p:spPr>
          <a:xfrm>
            <a:off x="942680" y="4967926"/>
            <a:ext cx="2007910" cy="4807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5F796273-DFD1-4DE0-9A7D-B585E2340CAB}"/>
              </a:ext>
            </a:extLst>
          </p:cNvPr>
          <p:cNvSpPr/>
          <p:nvPr/>
        </p:nvSpPr>
        <p:spPr>
          <a:xfrm rot="1810018">
            <a:off x="3879287" y="464975"/>
            <a:ext cx="2196446" cy="488225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生生喝鮮乳網頁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0E456F0-052E-4286-9B34-0747D3505470}"/>
              </a:ext>
            </a:extLst>
          </p:cNvPr>
          <p:cNvSpPr txBox="1"/>
          <p:nvPr/>
        </p:nvSpPr>
        <p:spPr>
          <a:xfrm>
            <a:off x="1155556" y="5258830"/>
            <a:ext cx="143287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810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D4574A-4609-4CE1-A401-52846CCF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3A67C0-E498-432A-BA9B-965E5288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B8A5BA-5276-4E52-8815-7B289CB1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32D999-6A1A-4A93-A732-62EB3174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11EFB5-6BE9-47D3-936A-EDB68C3B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D073A4-A55B-4AF5-91FC-A15438AE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16CB9-DD97-4F18-A155-A3944B6F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34" y="4081807"/>
            <a:ext cx="11452784" cy="2032426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通關密語：我要換鮮奶</a:t>
            </a:r>
            <a:r>
              <a:rPr lang="en-US" altLang="zh-TW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豆漿</a:t>
            </a:r>
            <a:r>
              <a:rPr lang="en-US" altLang="zh-TW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8326DEE-E3DF-45AE-B71C-DC14F19097F7}"/>
              </a:ext>
            </a:extLst>
          </p:cNvPr>
          <p:cNvSpPr txBox="1">
            <a:spLocks/>
          </p:cNvSpPr>
          <p:nvPr/>
        </p:nvSpPr>
        <p:spPr>
          <a:xfrm>
            <a:off x="490979" y="743768"/>
            <a:ext cx="10515600" cy="3269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到七大超商，拿出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學生證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及選定好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鮮奶或豆漿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，請走到櫃檯說出</a:t>
            </a:r>
            <a:r>
              <a:rPr lang="zh-TW" altLang="en-US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通關密語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71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3D988B4-C5D2-45A7-8444-6ED76CD62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58" y="-3034"/>
            <a:ext cx="6391373" cy="6861034"/>
          </a:xfrm>
        </p:spPr>
      </p:pic>
    </p:spTree>
    <p:extLst>
      <p:ext uri="{BB962C8B-B14F-4D97-AF65-F5344CB8AC3E}">
        <p14:creationId xmlns:p14="http://schemas.microsoft.com/office/powerpoint/2010/main" val="191037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</Words>
  <Application>Microsoft Office PowerPoint</Application>
  <PresentationFormat>寬螢幕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通關密語：我要換鮮奶(豆漿)！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2025-08-29T05:26:03Z</dcterms:created>
  <dcterms:modified xsi:type="dcterms:W3CDTF">2025-08-29T05:53:51Z</dcterms:modified>
</cp:coreProperties>
</file>