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embeddedFontLst>
    <p:embeddedFont>
      <p:font typeface="Tahoma" panose="020B0604030504040204" pitchFamily="34" charset="0"/>
      <p:regular r:id="rId13"/>
      <p:bold r:id="rId14"/>
    </p:embeddedFont>
    <p:embeddedFont>
      <p:font typeface="Montserrat" panose="02020500000000000000" charset="0"/>
      <p:regular r:id="rId15"/>
      <p:bold r:id="rId16"/>
      <p:italic r:id="rId17"/>
      <p:boldItalic r:id="rId18"/>
    </p:embeddedFont>
    <p:embeddedFont>
      <p:font typeface="Bebas Neue" panose="02020500000000000000" charset="0"/>
      <p:regular r:id="rId19"/>
    </p:embeddedFont>
    <p:embeddedFont>
      <p:font typeface="Lato" panose="02020500000000000000" charset="0"/>
      <p:regular r:id="rId20"/>
      <p:bold r:id="rId21"/>
      <p:italic r:id="rId22"/>
      <p:boldItalic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4" roundtripDataSignature="AMtx7mjCrR4rI/b37wOlAVKCgTggsBaXi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88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9.fntdata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font" Target="fonts/font11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font" Target="fonts/font10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8" name="Google Shape;10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3" name="Google Shape;13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8" name="Google Shape;15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3" name="Google Shape;18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8" name="Google Shape;208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3" name="Google Shape;23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8" name="Google Shape;25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10"/>
          <p:cNvGrpSpPr/>
          <p:nvPr/>
        </p:nvGrpSpPr>
        <p:grpSpPr>
          <a:xfrm>
            <a:off x="0" y="-19050"/>
            <a:ext cx="9144000" cy="5162700"/>
            <a:chOff x="0" y="-19050"/>
            <a:chExt cx="9144000" cy="5162700"/>
          </a:xfrm>
        </p:grpSpPr>
        <p:sp>
          <p:nvSpPr>
            <p:cNvPr id="10" name="Google Shape;10;p10"/>
            <p:cNvSpPr/>
            <p:nvPr/>
          </p:nvSpPr>
          <p:spPr>
            <a:xfrm>
              <a:off x="0" y="86100"/>
              <a:ext cx="9144000" cy="3444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" name="Google Shape;11;p10"/>
            <p:cNvSpPr/>
            <p:nvPr/>
          </p:nvSpPr>
          <p:spPr>
            <a:xfrm>
              <a:off x="0" y="4695575"/>
              <a:ext cx="9144000" cy="3444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12;p10"/>
            <p:cNvSpPr/>
            <p:nvPr/>
          </p:nvSpPr>
          <p:spPr>
            <a:xfrm>
              <a:off x="0" y="-19050"/>
              <a:ext cx="9144000" cy="5162700"/>
            </a:xfrm>
            <a:prstGeom prst="frame">
              <a:avLst>
                <a:gd name="adj1" fmla="val 2042"/>
              </a:avLst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13;p10"/>
            <p:cNvSpPr/>
            <p:nvPr/>
          </p:nvSpPr>
          <p:spPr>
            <a:xfrm>
              <a:off x="105282" y="86100"/>
              <a:ext cx="623100" cy="3444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Google Shape;14;p10"/>
            <p:cNvSpPr/>
            <p:nvPr/>
          </p:nvSpPr>
          <p:spPr>
            <a:xfrm>
              <a:off x="8415818" y="4695575"/>
              <a:ext cx="623100" cy="3444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" name="Google Shape;15;p10"/>
          <p:cNvSpPr txBox="1">
            <a:spLocks noGrp="1"/>
          </p:cNvSpPr>
          <p:nvPr>
            <p:ph type="ctrTitle"/>
          </p:nvPr>
        </p:nvSpPr>
        <p:spPr>
          <a:xfrm>
            <a:off x="715100" y="1449075"/>
            <a:ext cx="6214500" cy="162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6" name="Google Shape;16;p10"/>
          <p:cNvSpPr txBox="1">
            <a:spLocks noGrp="1"/>
          </p:cNvSpPr>
          <p:nvPr>
            <p:ph type="subTitle" idx="1"/>
          </p:nvPr>
        </p:nvSpPr>
        <p:spPr>
          <a:xfrm>
            <a:off x="715100" y="3159975"/>
            <a:ext cx="6214500" cy="409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11"/>
          <p:cNvGrpSpPr/>
          <p:nvPr/>
        </p:nvGrpSpPr>
        <p:grpSpPr>
          <a:xfrm>
            <a:off x="0" y="-19025"/>
            <a:ext cx="9144000" cy="5162700"/>
            <a:chOff x="0" y="-19050"/>
            <a:chExt cx="9144000" cy="5162700"/>
          </a:xfrm>
        </p:grpSpPr>
        <p:sp>
          <p:nvSpPr>
            <p:cNvPr id="19" name="Google Shape;19;p11"/>
            <p:cNvSpPr/>
            <p:nvPr/>
          </p:nvSpPr>
          <p:spPr>
            <a:xfrm>
              <a:off x="0" y="86100"/>
              <a:ext cx="9144000" cy="3444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20;p11"/>
            <p:cNvSpPr/>
            <p:nvPr/>
          </p:nvSpPr>
          <p:spPr>
            <a:xfrm>
              <a:off x="0" y="4695575"/>
              <a:ext cx="9144000" cy="3444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1;p11"/>
            <p:cNvSpPr/>
            <p:nvPr/>
          </p:nvSpPr>
          <p:spPr>
            <a:xfrm>
              <a:off x="8428900" y="4695575"/>
              <a:ext cx="623100" cy="3444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Google Shape;22;p11"/>
            <p:cNvSpPr/>
            <p:nvPr/>
          </p:nvSpPr>
          <p:spPr>
            <a:xfrm>
              <a:off x="92200" y="86100"/>
              <a:ext cx="623100" cy="3444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Google Shape;23;p11"/>
            <p:cNvSpPr/>
            <p:nvPr/>
          </p:nvSpPr>
          <p:spPr>
            <a:xfrm>
              <a:off x="0" y="-19050"/>
              <a:ext cx="9144000" cy="5162700"/>
            </a:xfrm>
            <a:prstGeom prst="frame">
              <a:avLst>
                <a:gd name="adj1" fmla="val 2042"/>
              </a:avLst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" name="Google Shape;24;p11"/>
          <p:cNvSpPr txBox="1">
            <a:spLocks noGrp="1"/>
          </p:cNvSpPr>
          <p:nvPr>
            <p:ph type="title"/>
          </p:nvPr>
        </p:nvSpPr>
        <p:spPr>
          <a:xfrm>
            <a:off x="720000" y="439791"/>
            <a:ext cx="3735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1"/>
          <p:cNvSpPr txBox="1">
            <a:spLocks noGrp="1"/>
          </p:cNvSpPr>
          <p:nvPr>
            <p:ph type="body" idx="1"/>
          </p:nvPr>
        </p:nvSpPr>
        <p:spPr>
          <a:xfrm>
            <a:off x="720000" y="1386925"/>
            <a:ext cx="3735900" cy="18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>
                <a:solidFill>
                  <a:srgbClr val="434343"/>
                </a:solidFill>
              </a:defRPr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>
                <a:solidFill>
                  <a:srgbClr val="434343"/>
                </a:solidFill>
              </a:defRPr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>
                <a:solidFill>
                  <a:srgbClr val="434343"/>
                </a:solidFill>
              </a:defRPr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>
                <a:solidFill>
                  <a:srgbClr val="434343"/>
                </a:solidFill>
              </a:defRPr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>
                <a:solidFill>
                  <a:srgbClr val="434343"/>
                </a:solidFill>
              </a:defRPr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>
                <a:solidFill>
                  <a:srgbClr val="434343"/>
                </a:solidFill>
              </a:defRPr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>
                <a:solidFill>
                  <a:srgbClr val="434343"/>
                </a:solidFill>
              </a:defRPr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>
                <a:solidFill>
                  <a:srgbClr val="434343"/>
                </a:solidFill>
              </a:defRPr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1"/>
          <p:cNvSpPr>
            <a:spLocks noGrp="1"/>
          </p:cNvSpPr>
          <p:nvPr>
            <p:ph type="pic" idx="2"/>
          </p:nvPr>
        </p:nvSpPr>
        <p:spPr>
          <a:xfrm>
            <a:off x="4872404" y="535050"/>
            <a:ext cx="3818700" cy="40734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oogle Shape;28;p12"/>
          <p:cNvGrpSpPr/>
          <p:nvPr/>
        </p:nvGrpSpPr>
        <p:grpSpPr>
          <a:xfrm>
            <a:off x="0" y="-19050"/>
            <a:ext cx="9144000" cy="5162700"/>
            <a:chOff x="0" y="-19050"/>
            <a:chExt cx="9144000" cy="5162700"/>
          </a:xfrm>
        </p:grpSpPr>
        <p:sp>
          <p:nvSpPr>
            <p:cNvPr id="29" name="Google Shape;29;p12"/>
            <p:cNvSpPr/>
            <p:nvPr/>
          </p:nvSpPr>
          <p:spPr>
            <a:xfrm>
              <a:off x="0" y="86100"/>
              <a:ext cx="9144000" cy="3444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30;p12"/>
            <p:cNvSpPr/>
            <p:nvPr/>
          </p:nvSpPr>
          <p:spPr>
            <a:xfrm>
              <a:off x="0" y="4695575"/>
              <a:ext cx="9144000" cy="3444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Google Shape;31;p12"/>
            <p:cNvSpPr/>
            <p:nvPr/>
          </p:nvSpPr>
          <p:spPr>
            <a:xfrm>
              <a:off x="8428900" y="4695575"/>
              <a:ext cx="623100" cy="3444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32;p12"/>
            <p:cNvSpPr/>
            <p:nvPr/>
          </p:nvSpPr>
          <p:spPr>
            <a:xfrm>
              <a:off x="92200" y="86100"/>
              <a:ext cx="623100" cy="3444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12"/>
            <p:cNvSpPr/>
            <p:nvPr/>
          </p:nvSpPr>
          <p:spPr>
            <a:xfrm>
              <a:off x="0" y="-19050"/>
              <a:ext cx="9144000" cy="5162700"/>
            </a:xfrm>
            <a:prstGeom prst="frame">
              <a:avLst>
                <a:gd name="adj1" fmla="val 2042"/>
              </a:avLst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4" name="Google Shape;34;p12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2"/>
          <p:cNvSpPr txBox="1">
            <a:spLocks noGrp="1"/>
          </p:cNvSpPr>
          <p:nvPr>
            <p:ph type="subTitle" idx="1"/>
          </p:nvPr>
        </p:nvSpPr>
        <p:spPr>
          <a:xfrm>
            <a:off x="3377774" y="2421750"/>
            <a:ext cx="2505600" cy="14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2"/>
          <p:cNvSpPr txBox="1">
            <a:spLocks noGrp="1"/>
          </p:cNvSpPr>
          <p:nvPr>
            <p:ph type="subTitle" idx="2"/>
          </p:nvPr>
        </p:nvSpPr>
        <p:spPr>
          <a:xfrm>
            <a:off x="715100" y="2421750"/>
            <a:ext cx="2505600" cy="14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2"/>
          <p:cNvSpPr txBox="1">
            <a:spLocks noGrp="1"/>
          </p:cNvSpPr>
          <p:nvPr>
            <p:ph type="subTitle" idx="3"/>
          </p:nvPr>
        </p:nvSpPr>
        <p:spPr>
          <a:xfrm>
            <a:off x="715100" y="1915347"/>
            <a:ext cx="25056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1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8" name="Google Shape;38;p12"/>
          <p:cNvSpPr txBox="1">
            <a:spLocks noGrp="1"/>
          </p:cNvSpPr>
          <p:nvPr>
            <p:ph type="subTitle" idx="4"/>
          </p:nvPr>
        </p:nvSpPr>
        <p:spPr>
          <a:xfrm>
            <a:off x="3377775" y="1915347"/>
            <a:ext cx="25056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1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3"/>
          <p:cNvSpPr/>
          <p:nvPr/>
        </p:nvSpPr>
        <p:spPr>
          <a:xfrm rot="3910722">
            <a:off x="7006318" y="464510"/>
            <a:ext cx="4141798" cy="2644077"/>
          </a:xfrm>
          <a:custGeom>
            <a:avLst/>
            <a:gdLst/>
            <a:ahLst/>
            <a:cxnLst/>
            <a:rect l="l" t="t" r="r" b="b"/>
            <a:pathLst>
              <a:path w="40491" h="25849" extrusionOk="0">
                <a:moveTo>
                  <a:pt x="30769" y="7808"/>
                </a:moveTo>
                <a:cubicBezTo>
                  <a:pt x="30887" y="7808"/>
                  <a:pt x="31006" y="7818"/>
                  <a:pt x="31124" y="7837"/>
                </a:cubicBezTo>
                <a:cubicBezTo>
                  <a:pt x="32110" y="7960"/>
                  <a:pt x="32906" y="8510"/>
                  <a:pt x="33219" y="9221"/>
                </a:cubicBezTo>
                <a:cubicBezTo>
                  <a:pt x="33380" y="9581"/>
                  <a:pt x="33380" y="10055"/>
                  <a:pt x="33181" y="10444"/>
                </a:cubicBezTo>
                <a:cubicBezTo>
                  <a:pt x="33105" y="10605"/>
                  <a:pt x="32944" y="10918"/>
                  <a:pt x="32584" y="11041"/>
                </a:cubicBezTo>
                <a:cubicBezTo>
                  <a:pt x="32475" y="11081"/>
                  <a:pt x="32366" y="11097"/>
                  <a:pt x="32260" y="11097"/>
                </a:cubicBezTo>
                <a:cubicBezTo>
                  <a:pt x="32062" y="11097"/>
                  <a:pt x="31876" y="11039"/>
                  <a:pt x="31721" y="10965"/>
                </a:cubicBezTo>
                <a:cubicBezTo>
                  <a:pt x="31323" y="10766"/>
                  <a:pt x="30972" y="10368"/>
                  <a:pt x="30811" y="9932"/>
                </a:cubicBezTo>
                <a:cubicBezTo>
                  <a:pt x="30536" y="9145"/>
                  <a:pt x="30413" y="8472"/>
                  <a:pt x="30413" y="7837"/>
                </a:cubicBezTo>
                <a:cubicBezTo>
                  <a:pt x="30532" y="7818"/>
                  <a:pt x="30650" y="7808"/>
                  <a:pt x="30769" y="7808"/>
                </a:cubicBezTo>
                <a:close/>
                <a:moveTo>
                  <a:pt x="7509" y="17203"/>
                </a:moveTo>
                <a:cubicBezTo>
                  <a:pt x="7936" y="17364"/>
                  <a:pt x="8258" y="17914"/>
                  <a:pt x="8220" y="18464"/>
                </a:cubicBezTo>
                <a:cubicBezTo>
                  <a:pt x="8173" y="19023"/>
                  <a:pt x="7860" y="19649"/>
                  <a:pt x="7272" y="20208"/>
                </a:cubicBezTo>
                <a:cubicBezTo>
                  <a:pt x="7111" y="20360"/>
                  <a:pt x="6912" y="20521"/>
                  <a:pt x="6713" y="20635"/>
                </a:cubicBezTo>
                <a:cubicBezTo>
                  <a:pt x="6324" y="20009"/>
                  <a:pt x="5926" y="19175"/>
                  <a:pt x="6087" y="18350"/>
                </a:cubicBezTo>
                <a:cubicBezTo>
                  <a:pt x="6163" y="17952"/>
                  <a:pt x="6438" y="17554"/>
                  <a:pt x="6798" y="17317"/>
                </a:cubicBezTo>
                <a:cubicBezTo>
                  <a:pt x="6912" y="17241"/>
                  <a:pt x="7111" y="17203"/>
                  <a:pt x="7310" y="17203"/>
                </a:cubicBezTo>
                <a:close/>
                <a:moveTo>
                  <a:pt x="36111" y="0"/>
                </a:moveTo>
                <a:cubicBezTo>
                  <a:pt x="34949" y="0"/>
                  <a:pt x="33878" y="260"/>
                  <a:pt x="32906" y="774"/>
                </a:cubicBezTo>
                <a:cubicBezTo>
                  <a:pt x="30536" y="2035"/>
                  <a:pt x="29313" y="4519"/>
                  <a:pt x="28953" y="6500"/>
                </a:cubicBezTo>
                <a:cubicBezTo>
                  <a:pt x="27654" y="6936"/>
                  <a:pt x="26270" y="7799"/>
                  <a:pt x="25085" y="9344"/>
                </a:cubicBezTo>
                <a:cubicBezTo>
                  <a:pt x="23739" y="11155"/>
                  <a:pt x="23066" y="13373"/>
                  <a:pt x="22440" y="15468"/>
                </a:cubicBezTo>
                <a:cubicBezTo>
                  <a:pt x="21881" y="17364"/>
                  <a:pt x="21255" y="19450"/>
                  <a:pt x="19985" y="21109"/>
                </a:cubicBezTo>
                <a:cubicBezTo>
                  <a:pt x="18449" y="23052"/>
                  <a:pt x="15994" y="24275"/>
                  <a:pt x="13510" y="24275"/>
                </a:cubicBezTo>
                <a:lnTo>
                  <a:pt x="13387" y="24275"/>
                </a:lnTo>
                <a:cubicBezTo>
                  <a:pt x="11301" y="24237"/>
                  <a:pt x="9244" y="23327"/>
                  <a:pt x="7746" y="21867"/>
                </a:cubicBezTo>
                <a:cubicBezTo>
                  <a:pt x="7936" y="21706"/>
                  <a:pt x="8173" y="21545"/>
                  <a:pt x="8372" y="21346"/>
                </a:cubicBezTo>
                <a:cubicBezTo>
                  <a:pt x="8969" y="20758"/>
                  <a:pt x="9718" y="19810"/>
                  <a:pt x="9794" y="18587"/>
                </a:cubicBezTo>
                <a:cubicBezTo>
                  <a:pt x="9879" y="17279"/>
                  <a:pt x="9083" y="16056"/>
                  <a:pt x="7983" y="15705"/>
                </a:cubicBezTo>
                <a:cubicBezTo>
                  <a:pt x="7761" y="15639"/>
                  <a:pt x="7535" y="15608"/>
                  <a:pt x="7309" y="15608"/>
                </a:cubicBezTo>
                <a:cubicBezTo>
                  <a:pt x="6849" y="15608"/>
                  <a:pt x="6390" y="15739"/>
                  <a:pt x="5964" y="15980"/>
                </a:cubicBezTo>
                <a:cubicBezTo>
                  <a:pt x="5215" y="16454"/>
                  <a:pt x="4703" y="17203"/>
                  <a:pt x="4542" y="18028"/>
                </a:cubicBezTo>
                <a:cubicBezTo>
                  <a:pt x="4343" y="19061"/>
                  <a:pt x="4580" y="20208"/>
                  <a:pt x="5291" y="21346"/>
                </a:cubicBezTo>
                <a:cubicBezTo>
                  <a:pt x="4888" y="21466"/>
                  <a:pt x="4451" y="21517"/>
                  <a:pt x="4010" y="21517"/>
                </a:cubicBezTo>
                <a:cubicBezTo>
                  <a:pt x="2853" y="21517"/>
                  <a:pt x="1663" y="21166"/>
                  <a:pt x="949" y="20796"/>
                </a:cubicBezTo>
                <a:lnTo>
                  <a:pt x="1" y="22057"/>
                </a:lnTo>
                <a:cubicBezTo>
                  <a:pt x="1081" y="22788"/>
                  <a:pt x="2381" y="23139"/>
                  <a:pt x="3690" y="23139"/>
                </a:cubicBezTo>
                <a:cubicBezTo>
                  <a:pt x="4587" y="23139"/>
                  <a:pt x="5488" y="22974"/>
                  <a:pt x="6324" y="22654"/>
                </a:cubicBezTo>
                <a:cubicBezTo>
                  <a:pt x="8097" y="24588"/>
                  <a:pt x="10704" y="25811"/>
                  <a:pt x="13349" y="25849"/>
                </a:cubicBezTo>
                <a:lnTo>
                  <a:pt x="13510" y="25849"/>
                </a:lnTo>
                <a:cubicBezTo>
                  <a:pt x="16468" y="25849"/>
                  <a:pt x="19397" y="24389"/>
                  <a:pt x="21208" y="22057"/>
                </a:cubicBezTo>
                <a:cubicBezTo>
                  <a:pt x="22677" y="20208"/>
                  <a:pt x="23341" y="17952"/>
                  <a:pt x="23938" y="15942"/>
                </a:cubicBezTo>
                <a:cubicBezTo>
                  <a:pt x="24526" y="13961"/>
                  <a:pt x="25161" y="11913"/>
                  <a:pt x="26346" y="10292"/>
                </a:cubicBezTo>
                <a:cubicBezTo>
                  <a:pt x="27057" y="9344"/>
                  <a:pt x="27929" y="8671"/>
                  <a:pt x="28839" y="8235"/>
                </a:cubicBezTo>
                <a:cubicBezTo>
                  <a:pt x="28915" y="8908"/>
                  <a:pt x="29029" y="9657"/>
                  <a:pt x="29313" y="10444"/>
                </a:cubicBezTo>
                <a:cubicBezTo>
                  <a:pt x="29588" y="11278"/>
                  <a:pt x="30261" y="11989"/>
                  <a:pt x="31048" y="12387"/>
                </a:cubicBezTo>
                <a:cubicBezTo>
                  <a:pt x="31439" y="12591"/>
                  <a:pt x="31856" y="12689"/>
                  <a:pt x="32269" y="12689"/>
                </a:cubicBezTo>
                <a:cubicBezTo>
                  <a:pt x="32566" y="12689"/>
                  <a:pt x="32861" y="12638"/>
                  <a:pt x="33143" y="12539"/>
                </a:cubicBezTo>
                <a:cubicBezTo>
                  <a:pt x="33816" y="12302"/>
                  <a:pt x="34328" y="11790"/>
                  <a:pt x="34641" y="11079"/>
                </a:cubicBezTo>
                <a:cubicBezTo>
                  <a:pt x="35001" y="10292"/>
                  <a:pt x="35001" y="9382"/>
                  <a:pt x="34679" y="8633"/>
                </a:cubicBezTo>
                <a:cubicBezTo>
                  <a:pt x="34167" y="7363"/>
                  <a:pt x="32868" y="6500"/>
                  <a:pt x="31323" y="6301"/>
                </a:cubicBezTo>
                <a:cubicBezTo>
                  <a:pt x="31182" y="6274"/>
                  <a:pt x="31023" y="6247"/>
                  <a:pt x="30844" y="6247"/>
                </a:cubicBezTo>
                <a:cubicBezTo>
                  <a:pt x="30770" y="6247"/>
                  <a:pt x="30693" y="6252"/>
                  <a:pt x="30612" y="6263"/>
                </a:cubicBezTo>
                <a:cubicBezTo>
                  <a:pt x="31048" y="4756"/>
                  <a:pt x="31996" y="3021"/>
                  <a:pt x="33617" y="2149"/>
                </a:cubicBezTo>
                <a:cubicBezTo>
                  <a:pt x="34353" y="1766"/>
                  <a:pt x="35175" y="1576"/>
                  <a:pt x="36079" y="1576"/>
                </a:cubicBezTo>
                <a:cubicBezTo>
                  <a:pt x="37212" y="1576"/>
                  <a:pt x="38473" y="1875"/>
                  <a:pt x="39855" y="2471"/>
                </a:cubicBezTo>
                <a:lnTo>
                  <a:pt x="40490" y="1049"/>
                </a:lnTo>
                <a:cubicBezTo>
                  <a:pt x="38919" y="348"/>
                  <a:pt x="37455" y="0"/>
                  <a:pt x="36111" y="0"/>
                </a:cubicBezTo>
                <a:close/>
              </a:path>
            </a:pathLst>
          </a:custGeom>
          <a:solidFill>
            <a:schemeClr val="accent1"/>
          </a:solidFill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" name="Google Shape;41;p13"/>
          <p:cNvSpPr/>
          <p:nvPr/>
        </p:nvSpPr>
        <p:spPr>
          <a:xfrm>
            <a:off x="-445482" y="3180514"/>
            <a:ext cx="3771577" cy="2644088"/>
          </a:xfrm>
          <a:custGeom>
            <a:avLst/>
            <a:gdLst/>
            <a:ahLst/>
            <a:cxnLst/>
            <a:rect l="l" t="t" r="r" b="b"/>
            <a:pathLst>
              <a:path w="41078" h="28798" extrusionOk="0">
                <a:moveTo>
                  <a:pt x="14382" y="1581"/>
                </a:moveTo>
                <a:cubicBezTo>
                  <a:pt x="14732" y="1581"/>
                  <a:pt x="15007" y="1742"/>
                  <a:pt x="15207" y="1865"/>
                </a:cubicBezTo>
                <a:cubicBezTo>
                  <a:pt x="15718" y="2216"/>
                  <a:pt x="16117" y="2766"/>
                  <a:pt x="16192" y="3363"/>
                </a:cubicBezTo>
                <a:cubicBezTo>
                  <a:pt x="16392" y="4747"/>
                  <a:pt x="15519" y="6084"/>
                  <a:pt x="14969" y="6757"/>
                </a:cubicBezTo>
                <a:cubicBezTo>
                  <a:pt x="14657" y="7155"/>
                  <a:pt x="14296" y="7506"/>
                  <a:pt x="13908" y="7866"/>
                </a:cubicBezTo>
                <a:cubicBezTo>
                  <a:pt x="13386" y="6994"/>
                  <a:pt x="12998" y="6046"/>
                  <a:pt x="12836" y="5098"/>
                </a:cubicBezTo>
                <a:cubicBezTo>
                  <a:pt x="12637" y="4188"/>
                  <a:pt x="12675" y="3477"/>
                  <a:pt x="12874" y="2889"/>
                </a:cubicBezTo>
                <a:cubicBezTo>
                  <a:pt x="13073" y="2254"/>
                  <a:pt x="13547" y="1742"/>
                  <a:pt x="14097" y="1628"/>
                </a:cubicBezTo>
                <a:cubicBezTo>
                  <a:pt x="14183" y="1581"/>
                  <a:pt x="14296" y="1581"/>
                  <a:pt x="14382" y="1581"/>
                </a:cubicBezTo>
                <a:close/>
                <a:moveTo>
                  <a:pt x="34679" y="23195"/>
                </a:moveTo>
                <a:cubicBezTo>
                  <a:pt x="35314" y="23195"/>
                  <a:pt x="35949" y="23271"/>
                  <a:pt x="36537" y="23508"/>
                </a:cubicBezTo>
                <a:cubicBezTo>
                  <a:pt x="36338" y="24380"/>
                  <a:pt x="35987" y="25205"/>
                  <a:pt x="35390" y="25878"/>
                </a:cubicBezTo>
                <a:cubicBezTo>
                  <a:pt x="34717" y="26665"/>
                  <a:pt x="33854" y="27139"/>
                  <a:pt x="33058" y="27224"/>
                </a:cubicBezTo>
                <a:cubicBezTo>
                  <a:pt x="33027" y="27225"/>
                  <a:pt x="32996" y="27226"/>
                  <a:pt x="32965" y="27226"/>
                </a:cubicBezTo>
                <a:cubicBezTo>
                  <a:pt x="32171" y="27226"/>
                  <a:pt x="31390" y="26763"/>
                  <a:pt x="31162" y="26115"/>
                </a:cubicBezTo>
                <a:cubicBezTo>
                  <a:pt x="30972" y="25603"/>
                  <a:pt x="31124" y="24892"/>
                  <a:pt x="31560" y="24380"/>
                </a:cubicBezTo>
                <a:cubicBezTo>
                  <a:pt x="32072" y="23783"/>
                  <a:pt x="32868" y="23470"/>
                  <a:pt x="33418" y="23309"/>
                </a:cubicBezTo>
                <a:cubicBezTo>
                  <a:pt x="33816" y="23233"/>
                  <a:pt x="34243" y="23195"/>
                  <a:pt x="34679" y="23195"/>
                </a:cubicBezTo>
                <a:close/>
                <a:moveTo>
                  <a:pt x="14409" y="0"/>
                </a:moveTo>
                <a:cubicBezTo>
                  <a:pt x="14187" y="0"/>
                  <a:pt x="13965" y="28"/>
                  <a:pt x="13747" y="83"/>
                </a:cubicBezTo>
                <a:cubicBezTo>
                  <a:pt x="12675" y="320"/>
                  <a:pt x="11775" y="1230"/>
                  <a:pt x="11377" y="2377"/>
                </a:cubicBezTo>
                <a:cubicBezTo>
                  <a:pt x="11064" y="3240"/>
                  <a:pt x="11064" y="4235"/>
                  <a:pt x="11253" y="5373"/>
                </a:cubicBezTo>
                <a:cubicBezTo>
                  <a:pt x="11490" y="6605"/>
                  <a:pt x="11964" y="7790"/>
                  <a:pt x="12637" y="8814"/>
                </a:cubicBezTo>
                <a:cubicBezTo>
                  <a:pt x="10885" y="9968"/>
                  <a:pt x="8779" y="10614"/>
                  <a:pt x="6766" y="10614"/>
                </a:cubicBezTo>
                <a:cubicBezTo>
                  <a:pt x="6100" y="10614"/>
                  <a:pt x="5445" y="10543"/>
                  <a:pt x="4816" y="10397"/>
                </a:cubicBezTo>
                <a:cubicBezTo>
                  <a:pt x="3243" y="9999"/>
                  <a:pt x="2010" y="8691"/>
                  <a:pt x="1584" y="6918"/>
                </a:cubicBezTo>
                <a:cubicBezTo>
                  <a:pt x="1536" y="6795"/>
                  <a:pt x="1422" y="6681"/>
                  <a:pt x="1422" y="6558"/>
                </a:cubicBezTo>
                <a:lnTo>
                  <a:pt x="0" y="6994"/>
                </a:lnTo>
                <a:cubicBezTo>
                  <a:pt x="474" y="9563"/>
                  <a:pt x="2171" y="11383"/>
                  <a:pt x="4466" y="11933"/>
                </a:cubicBezTo>
                <a:cubicBezTo>
                  <a:pt x="5211" y="12112"/>
                  <a:pt x="5987" y="12198"/>
                  <a:pt x="6774" y="12198"/>
                </a:cubicBezTo>
                <a:cubicBezTo>
                  <a:pt x="9112" y="12198"/>
                  <a:pt x="11550" y="11436"/>
                  <a:pt x="13585" y="10075"/>
                </a:cubicBezTo>
                <a:cubicBezTo>
                  <a:pt x="15045" y="11819"/>
                  <a:pt x="17103" y="13042"/>
                  <a:pt x="19311" y="13516"/>
                </a:cubicBezTo>
                <a:cubicBezTo>
                  <a:pt x="20261" y="13704"/>
                  <a:pt x="21225" y="13752"/>
                  <a:pt x="22186" y="13752"/>
                </a:cubicBezTo>
                <a:cubicBezTo>
                  <a:pt x="22826" y="13752"/>
                  <a:pt x="23466" y="13730"/>
                  <a:pt x="24099" y="13715"/>
                </a:cubicBezTo>
                <a:cubicBezTo>
                  <a:pt x="24688" y="13681"/>
                  <a:pt x="25282" y="13652"/>
                  <a:pt x="25874" y="13652"/>
                </a:cubicBezTo>
                <a:cubicBezTo>
                  <a:pt x="26111" y="13652"/>
                  <a:pt x="26347" y="13657"/>
                  <a:pt x="26583" y="13668"/>
                </a:cubicBezTo>
                <a:cubicBezTo>
                  <a:pt x="30138" y="13791"/>
                  <a:pt x="33257" y="15137"/>
                  <a:pt x="35077" y="17422"/>
                </a:cubicBezTo>
                <a:cubicBezTo>
                  <a:pt x="36101" y="18730"/>
                  <a:pt x="36660" y="20351"/>
                  <a:pt x="36698" y="21887"/>
                </a:cubicBezTo>
                <a:cubicBezTo>
                  <a:pt x="36051" y="21695"/>
                  <a:pt x="35368" y="21594"/>
                  <a:pt x="34688" y="21594"/>
                </a:cubicBezTo>
                <a:cubicBezTo>
                  <a:pt x="34122" y="21594"/>
                  <a:pt x="33558" y="21665"/>
                  <a:pt x="33020" y="21811"/>
                </a:cubicBezTo>
                <a:cubicBezTo>
                  <a:pt x="31873" y="22086"/>
                  <a:pt x="30972" y="22636"/>
                  <a:pt x="30337" y="23385"/>
                </a:cubicBezTo>
                <a:cubicBezTo>
                  <a:pt x="29550" y="24333"/>
                  <a:pt x="29313" y="25565"/>
                  <a:pt x="29664" y="26627"/>
                </a:cubicBezTo>
                <a:cubicBezTo>
                  <a:pt x="30100" y="27935"/>
                  <a:pt x="31446" y="28798"/>
                  <a:pt x="32906" y="28798"/>
                </a:cubicBezTo>
                <a:lnTo>
                  <a:pt x="33181" y="28798"/>
                </a:lnTo>
                <a:cubicBezTo>
                  <a:pt x="34404" y="28684"/>
                  <a:pt x="35627" y="28011"/>
                  <a:pt x="36613" y="26902"/>
                </a:cubicBezTo>
                <a:cubicBezTo>
                  <a:pt x="37248" y="26115"/>
                  <a:pt x="37722" y="25205"/>
                  <a:pt x="37959" y="24257"/>
                </a:cubicBezTo>
                <a:cubicBezTo>
                  <a:pt x="38272" y="24456"/>
                  <a:pt x="38556" y="24731"/>
                  <a:pt x="38831" y="25006"/>
                </a:cubicBezTo>
                <a:cubicBezTo>
                  <a:pt x="38983" y="25205"/>
                  <a:pt x="39457" y="25755"/>
                  <a:pt x="39504" y="26788"/>
                </a:cubicBezTo>
                <a:lnTo>
                  <a:pt x="41078" y="26665"/>
                </a:lnTo>
                <a:cubicBezTo>
                  <a:pt x="41040" y="25641"/>
                  <a:pt x="40689" y="24731"/>
                  <a:pt x="40016" y="23982"/>
                </a:cubicBezTo>
                <a:cubicBezTo>
                  <a:pt x="39504" y="23432"/>
                  <a:pt x="38907" y="22911"/>
                  <a:pt x="38234" y="22560"/>
                </a:cubicBezTo>
                <a:cubicBezTo>
                  <a:pt x="38395" y="20427"/>
                  <a:pt x="37722" y="18171"/>
                  <a:pt x="36300" y="16436"/>
                </a:cubicBezTo>
                <a:cubicBezTo>
                  <a:pt x="34205" y="13791"/>
                  <a:pt x="30650" y="12208"/>
                  <a:pt x="26621" y="12094"/>
                </a:cubicBezTo>
                <a:cubicBezTo>
                  <a:pt x="26368" y="12083"/>
                  <a:pt x="26114" y="12078"/>
                  <a:pt x="25860" y="12078"/>
                </a:cubicBezTo>
                <a:cubicBezTo>
                  <a:pt x="25247" y="12078"/>
                  <a:pt x="24630" y="12105"/>
                  <a:pt x="24014" y="12132"/>
                </a:cubicBezTo>
                <a:cubicBezTo>
                  <a:pt x="23361" y="12148"/>
                  <a:pt x="22729" y="12171"/>
                  <a:pt x="22109" y="12171"/>
                </a:cubicBezTo>
                <a:cubicBezTo>
                  <a:pt x="21270" y="12171"/>
                  <a:pt x="20452" y="12129"/>
                  <a:pt x="19634" y="11971"/>
                </a:cubicBezTo>
                <a:cubicBezTo>
                  <a:pt x="17776" y="11582"/>
                  <a:pt x="16079" y="10549"/>
                  <a:pt x="14856" y="9127"/>
                </a:cubicBezTo>
                <a:cubicBezTo>
                  <a:pt x="15330" y="8691"/>
                  <a:pt x="15804" y="8217"/>
                  <a:pt x="16192" y="7743"/>
                </a:cubicBezTo>
                <a:cubicBezTo>
                  <a:pt x="17065" y="6681"/>
                  <a:pt x="18051" y="4984"/>
                  <a:pt x="17738" y="3126"/>
                </a:cubicBezTo>
                <a:cubicBezTo>
                  <a:pt x="17577" y="2102"/>
                  <a:pt x="16989" y="1154"/>
                  <a:pt x="16117" y="557"/>
                </a:cubicBezTo>
                <a:cubicBezTo>
                  <a:pt x="15575" y="187"/>
                  <a:pt x="14990" y="0"/>
                  <a:pt x="14409" y="0"/>
                </a:cubicBezTo>
                <a:close/>
              </a:path>
            </a:pathLst>
          </a:custGeom>
          <a:solidFill>
            <a:schemeClr val="lt2"/>
          </a:solidFill>
          <a:ln w="381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2" name="Google Shape;42;p13"/>
          <p:cNvGrpSpPr/>
          <p:nvPr/>
        </p:nvGrpSpPr>
        <p:grpSpPr>
          <a:xfrm>
            <a:off x="0" y="-19050"/>
            <a:ext cx="9144000" cy="5162700"/>
            <a:chOff x="0" y="-19050"/>
            <a:chExt cx="9144000" cy="5162700"/>
          </a:xfrm>
        </p:grpSpPr>
        <p:sp>
          <p:nvSpPr>
            <p:cNvPr id="43" name="Google Shape;43;p13"/>
            <p:cNvSpPr/>
            <p:nvPr/>
          </p:nvSpPr>
          <p:spPr>
            <a:xfrm>
              <a:off x="0" y="86100"/>
              <a:ext cx="9144000" cy="3444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4;p13"/>
            <p:cNvSpPr/>
            <p:nvPr/>
          </p:nvSpPr>
          <p:spPr>
            <a:xfrm>
              <a:off x="0" y="4695575"/>
              <a:ext cx="9144000" cy="3444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45;p13"/>
            <p:cNvSpPr/>
            <p:nvPr/>
          </p:nvSpPr>
          <p:spPr>
            <a:xfrm>
              <a:off x="8428900" y="4695575"/>
              <a:ext cx="623100" cy="3444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Google Shape;46;p13"/>
            <p:cNvSpPr/>
            <p:nvPr/>
          </p:nvSpPr>
          <p:spPr>
            <a:xfrm>
              <a:off x="92200" y="86100"/>
              <a:ext cx="623100" cy="3444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" name="Google Shape;47;p13"/>
            <p:cNvSpPr/>
            <p:nvPr/>
          </p:nvSpPr>
          <p:spPr>
            <a:xfrm>
              <a:off x="0" y="-19050"/>
              <a:ext cx="9144000" cy="5162700"/>
            </a:xfrm>
            <a:prstGeom prst="frame">
              <a:avLst>
                <a:gd name="adj1" fmla="val 2042"/>
              </a:avLst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8" name="Google Shape;48;p13"/>
          <p:cNvSpPr txBox="1">
            <a:spLocks noGrp="1"/>
          </p:cNvSpPr>
          <p:nvPr>
            <p:ph type="title"/>
          </p:nvPr>
        </p:nvSpPr>
        <p:spPr>
          <a:xfrm>
            <a:off x="2724150" y="1307100"/>
            <a:ext cx="3695700" cy="252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4"/>
          <p:cNvSpPr/>
          <p:nvPr/>
        </p:nvSpPr>
        <p:spPr>
          <a:xfrm rot="4922956" flipH="1">
            <a:off x="6515695" y="3245135"/>
            <a:ext cx="3717685" cy="2373328"/>
          </a:xfrm>
          <a:custGeom>
            <a:avLst/>
            <a:gdLst/>
            <a:ahLst/>
            <a:cxnLst/>
            <a:rect l="l" t="t" r="r" b="b"/>
            <a:pathLst>
              <a:path w="40491" h="25849" extrusionOk="0">
                <a:moveTo>
                  <a:pt x="30769" y="7808"/>
                </a:moveTo>
                <a:cubicBezTo>
                  <a:pt x="30887" y="7808"/>
                  <a:pt x="31006" y="7818"/>
                  <a:pt x="31124" y="7837"/>
                </a:cubicBezTo>
                <a:cubicBezTo>
                  <a:pt x="32110" y="7960"/>
                  <a:pt x="32906" y="8510"/>
                  <a:pt x="33219" y="9221"/>
                </a:cubicBezTo>
                <a:cubicBezTo>
                  <a:pt x="33380" y="9581"/>
                  <a:pt x="33380" y="10055"/>
                  <a:pt x="33181" y="10444"/>
                </a:cubicBezTo>
                <a:cubicBezTo>
                  <a:pt x="33105" y="10605"/>
                  <a:pt x="32944" y="10918"/>
                  <a:pt x="32584" y="11041"/>
                </a:cubicBezTo>
                <a:cubicBezTo>
                  <a:pt x="32475" y="11081"/>
                  <a:pt x="32366" y="11097"/>
                  <a:pt x="32260" y="11097"/>
                </a:cubicBezTo>
                <a:cubicBezTo>
                  <a:pt x="32062" y="11097"/>
                  <a:pt x="31876" y="11039"/>
                  <a:pt x="31721" y="10965"/>
                </a:cubicBezTo>
                <a:cubicBezTo>
                  <a:pt x="31323" y="10766"/>
                  <a:pt x="30972" y="10368"/>
                  <a:pt x="30811" y="9932"/>
                </a:cubicBezTo>
                <a:cubicBezTo>
                  <a:pt x="30536" y="9145"/>
                  <a:pt x="30413" y="8472"/>
                  <a:pt x="30413" y="7837"/>
                </a:cubicBezTo>
                <a:cubicBezTo>
                  <a:pt x="30532" y="7818"/>
                  <a:pt x="30650" y="7808"/>
                  <a:pt x="30769" y="7808"/>
                </a:cubicBezTo>
                <a:close/>
                <a:moveTo>
                  <a:pt x="7509" y="17203"/>
                </a:moveTo>
                <a:cubicBezTo>
                  <a:pt x="7936" y="17364"/>
                  <a:pt x="8258" y="17914"/>
                  <a:pt x="8220" y="18464"/>
                </a:cubicBezTo>
                <a:cubicBezTo>
                  <a:pt x="8173" y="19023"/>
                  <a:pt x="7860" y="19649"/>
                  <a:pt x="7272" y="20208"/>
                </a:cubicBezTo>
                <a:cubicBezTo>
                  <a:pt x="7111" y="20360"/>
                  <a:pt x="6912" y="20521"/>
                  <a:pt x="6713" y="20635"/>
                </a:cubicBezTo>
                <a:cubicBezTo>
                  <a:pt x="6324" y="20009"/>
                  <a:pt x="5926" y="19175"/>
                  <a:pt x="6087" y="18350"/>
                </a:cubicBezTo>
                <a:cubicBezTo>
                  <a:pt x="6163" y="17952"/>
                  <a:pt x="6438" y="17554"/>
                  <a:pt x="6798" y="17317"/>
                </a:cubicBezTo>
                <a:cubicBezTo>
                  <a:pt x="6912" y="17241"/>
                  <a:pt x="7111" y="17203"/>
                  <a:pt x="7310" y="17203"/>
                </a:cubicBezTo>
                <a:close/>
                <a:moveTo>
                  <a:pt x="36111" y="0"/>
                </a:moveTo>
                <a:cubicBezTo>
                  <a:pt x="34949" y="0"/>
                  <a:pt x="33878" y="260"/>
                  <a:pt x="32906" y="774"/>
                </a:cubicBezTo>
                <a:cubicBezTo>
                  <a:pt x="30536" y="2035"/>
                  <a:pt x="29313" y="4519"/>
                  <a:pt x="28953" y="6500"/>
                </a:cubicBezTo>
                <a:cubicBezTo>
                  <a:pt x="27654" y="6936"/>
                  <a:pt x="26270" y="7799"/>
                  <a:pt x="25085" y="9344"/>
                </a:cubicBezTo>
                <a:cubicBezTo>
                  <a:pt x="23739" y="11155"/>
                  <a:pt x="23066" y="13373"/>
                  <a:pt x="22440" y="15468"/>
                </a:cubicBezTo>
                <a:cubicBezTo>
                  <a:pt x="21881" y="17364"/>
                  <a:pt x="21255" y="19450"/>
                  <a:pt x="19985" y="21109"/>
                </a:cubicBezTo>
                <a:cubicBezTo>
                  <a:pt x="18449" y="23052"/>
                  <a:pt x="15994" y="24275"/>
                  <a:pt x="13510" y="24275"/>
                </a:cubicBezTo>
                <a:lnTo>
                  <a:pt x="13387" y="24275"/>
                </a:lnTo>
                <a:cubicBezTo>
                  <a:pt x="11301" y="24237"/>
                  <a:pt x="9244" y="23327"/>
                  <a:pt x="7746" y="21867"/>
                </a:cubicBezTo>
                <a:cubicBezTo>
                  <a:pt x="7936" y="21706"/>
                  <a:pt x="8173" y="21545"/>
                  <a:pt x="8372" y="21346"/>
                </a:cubicBezTo>
                <a:cubicBezTo>
                  <a:pt x="8969" y="20758"/>
                  <a:pt x="9718" y="19810"/>
                  <a:pt x="9794" y="18587"/>
                </a:cubicBezTo>
                <a:cubicBezTo>
                  <a:pt x="9879" y="17279"/>
                  <a:pt x="9083" y="16056"/>
                  <a:pt x="7983" y="15705"/>
                </a:cubicBezTo>
                <a:cubicBezTo>
                  <a:pt x="7761" y="15639"/>
                  <a:pt x="7535" y="15608"/>
                  <a:pt x="7309" y="15608"/>
                </a:cubicBezTo>
                <a:cubicBezTo>
                  <a:pt x="6849" y="15608"/>
                  <a:pt x="6390" y="15739"/>
                  <a:pt x="5964" y="15980"/>
                </a:cubicBezTo>
                <a:cubicBezTo>
                  <a:pt x="5215" y="16454"/>
                  <a:pt x="4703" y="17203"/>
                  <a:pt x="4542" y="18028"/>
                </a:cubicBezTo>
                <a:cubicBezTo>
                  <a:pt x="4343" y="19061"/>
                  <a:pt x="4580" y="20208"/>
                  <a:pt x="5291" y="21346"/>
                </a:cubicBezTo>
                <a:cubicBezTo>
                  <a:pt x="4888" y="21466"/>
                  <a:pt x="4451" y="21517"/>
                  <a:pt x="4010" y="21517"/>
                </a:cubicBezTo>
                <a:cubicBezTo>
                  <a:pt x="2853" y="21517"/>
                  <a:pt x="1663" y="21166"/>
                  <a:pt x="949" y="20796"/>
                </a:cubicBezTo>
                <a:lnTo>
                  <a:pt x="1" y="22057"/>
                </a:lnTo>
                <a:cubicBezTo>
                  <a:pt x="1081" y="22788"/>
                  <a:pt x="2381" y="23139"/>
                  <a:pt x="3690" y="23139"/>
                </a:cubicBezTo>
                <a:cubicBezTo>
                  <a:pt x="4587" y="23139"/>
                  <a:pt x="5488" y="22974"/>
                  <a:pt x="6324" y="22654"/>
                </a:cubicBezTo>
                <a:cubicBezTo>
                  <a:pt x="8097" y="24588"/>
                  <a:pt x="10704" y="25811"/>
                  <a:pt x="13349" y="25849"/>
                </a:cubicBezTo>
                <a:lnTo>
                  <a:pt x="13510" y="25849"/>
                </a:lnTo>
                <a:cubicBezTo>
                  <a:pt x="16468" y="25849"/>
                  <a:pt x="19397" y="24389"/>
                  <a:pt x="21208" y="22057"/>
                </a:cubicBezTo>
                <a:cubicBezTo>
                  <a:pt x="22677" y="20208"/>
                  <a:pt x="23341" y="17952"/>
                  <a:pt x="23938" y="15942"/>
                </a:cubicBezTo>
                <a:cubicBezTo>
                  <a:pt x="24526" y="13961"/>
                  <a:pt x="25161" y="11913"/>
                  <a:pt x="26346" y="10292"/>
                </a:cubicBezTo>
                <a:cubicBezTo>
                  <a:pt x="27057" y="9344"/>
                  <a:pt x="27929" y="8671"/>
                  <a:pt x="28839" y="8235"/>
                </a:cubicBezTo>
                <a:cubicBezTo>
                  <a:pt x="28915" y="8908"/>
                  <a:pt x="29029" y="9657"/>
                  <a:pt x="29313" y="10444"/>
                </a:cubicBezTo>
                <a:cubicBezTo>
                  <a:pt x="29588" y="11278"/>
                  <a:pt x="30261" y="11989"/>
                  <a:pt x="31048" y="12387"/>
                </a:cubicBezTo>
                <a:cubicBezTo>
                  <a:pt x="31439" y="12591"/>
                  <a:pt x="31856" y="12689"/>
                  <a:pt x="32269" y="12689"/>
                </a:cubicBezTo>
                <a:cubicBezTo>
                  <a:pt x="32566" y="12689"/>
                  <a:pt x="32861" y="12638"/>
                  <a:pt x="33143" y="12539"/>
                </a:cubicBezTo>
                <a:cubicBezTo>
                  <a:pt x="33816" y="12302"/>
                  <a:pt x="34328" y="11790"/>
                  <a:pt x="34641" y="11079"/>
                </a:cubicBezTo>
                <a:cubicBezTo>
                  <a:pt x="35001" y="10292"/>
                  <a:pt x="35001" y="9382"/>
                  <a:pt x="34679" y="8633"/>
                </a:cubicBezTo>
                <a:cubicBezTo>
                  <a:pt x="34167" y="7363"/>
                  <a:pt x="32868" y="6500"/>
                  <a:pt x="31323" y="6301"/>
                </a:cubicBezTo>
                <a:cubicBezTo>
                  <a:pt x="31182" y="6274"/>
                  <a:pt x="31023" y="6247"/>
                  <a:pt x="30844" y="6247"/>
                </a:cubicBezTo>
                <a:cubicBezTo>
                  <a:pt x="30770" y="6247"/>
                  <a:pt x="30693" y="6252"/>
                  <a:pt x="30612" y="6263"/>
                </a:cubicBezTo>
                <a:cubicBezTo>
                  <a:pt x="31048" y="4756"/>
                  <a:pt x="31996" y="3021"/>
                  <a:pt x="33617" y="2149"/>
                </a:cubicBezTo>
                <a:cubicBezTo>
                  <a:pt x="34353" y="1766"/>
                  <a:pt x="35175" y="1576"/>
                  <a:pt x="36079" y="1576"/>
                </a:cubicBezTo>
                <a:cubicBezTo>
                  <a:pt x="37212" y="1576"/>
                  <a:pt x="38473" y="1875"/>
                  <a:pt x="39855" y="2471"/>
                </a:cubicBezTo>
                <a:lnTo>
                  <a:pt x="40490" y="1049"/>
                </a:lnTo>
                <a:cubicBezTo>
                  <a:pt x="38919" y="348"/>
                  <a:pt x="37455" y="0"/>
                  <a:pt x="36111" y="0"/>
                </a:cubicBezTo>
                <a:close/>
              </a:path>
            </a:pathLst>
          </a:custGeom>
          <a:solidFill>
            <a:schemeClr val="accent2"/>
          </a:solidFill>
          <a:ln w="381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14"/>
          <p:cNvSpPr/>
          <p:nvPr/>
        </p:nvSpPr>
        <p:spPr>
          <a:xfrm rot="1130429">
            <a:off x="-147104" y="119270"/>
            <a:ext cx="1276035" cy="3773016"/>
          </a:xfrm>
          <a:custGeom>
            <a:avLst/>
            <a:gdLst/>
            <a:ahLst/>
            <a:cxnLst/>
            <a:rect l="l" t="t" r="r" b="b"/>
            <a:pathLst>
              <a:path w="13898" h="41094" extrusionOk="0">
                <a:moveTo>
                  <a:pt x="9670" y="4795"/>
                </a:moveTo>
                <a:cubicBezTo>
                  <a:pt x="9793" y="4795"/>
                  <a:pt x="9869" y="4833"/>
                  <a:pt x="9992" y="4871"/>
                </a:cubicBezTo>
                <a:cubicBezTo>
                  <a:pt x="9869" y="5108"/>
                  <a:pt x="9717" y="5269"/>
                  <a:pt x="9518" y="5307"/>
                </a:cubicBezTo>
                <a:cubicBezTo>
                  <a:pt x="9497" y="5316"/>
                  <a:pt x="9472" y="5321"/>
                  <a:pt x="9445" y="5321"/>
                </a:cubicBezTo>
                <a:cubicBezTo>
                  <a:pt x="9362" y="5321"/>
                  <a:pt x="9260" y="5277"/>
                  <a:pt x="9196" y="5184"/>
                </a:cubicBezTo>
                <a:cubicBezTo>
                  <a:pt x="9120" y="5146"/>
                  <a:pt x="9082" y="5070"/>
                  <a:pt x="9082" y="5032"/>
                </a:cubicBezTo>
                <a:cubicBezTo>
                  <a:pt x="9120" y="4985"/>
                  <a:pt x="9158" y="4909"/>
                  <a:pt x="9196" y="4871"/>
                </a:cubicBezTo>
                <a:cubicBezTo>
                  <a:pt x="9319" y="4833"/>
                  <a:pt x="9433" y="4795"/>
                  <a:pt x="9594" y="4795"/>
                </a:cubicBezTo>
                <a:close/>
                <a:moveTo>
                  <a:pt x="10923" y="18530"/>
                </a:moveTo>
                <a:cubicBezTo>
                  <a:pt x="11177" y="18530"/>
                  <a:pt x="11416" y="18572"/>
                  <a:pt x="11613" y="18655"/>
                </a:cubicBezTo>
                <a:cubicBezTo>
                  <a:pt x="11926" y="18731"/>
                  <a:pt x="12002" y="18930"/>
                  <a:pt x="12040" y="19053"/>
                </a:cubicBezTo>
                <a:cubicBezTo>
                  <a:pt x="12163" y="19328"/>
                  <a:pt x="11964" y="19603"/>
                  <a:pt x="11888" y="19679"/>
                </a:cubicBezTo>
                <a:cubicBezTo>
                  <a:pt x="11641" y="19969"/>
                  <a:pt x="11294" y="20121"/>
                  <a:pt x="10999" y="20121"/>
                </a:cubicBezTo>
                <a:cubicBezTo>
                  <a:pt x="10966" y="20121"/>
                  <a:pt x="10934" y="20119"/>
                  <a:pt x="10902" y="20115"/>
                </a:cubicBezTo>
                <a:cubicBezTo>
                  <a:pt x="10305" y="20001"/>
                  <a:pt x="9869" y="19442"/>
                  <a:pt x="9670" y="18854"/>
                </a:cubicBezTo>
                <a:cubicBezTo>
                  <a:pt x="9755" y="18854"/>
                  <a:pt x="9793" y="18816"/>
                  <a:pt x="9831" y="18778"/>
                </a:cubicBezTo>
                <a:cubicBezTo>
                  <a:pt x="10179" y="18612"/>
                  <a:pt x="10567" y="18530"/>
                  <a:pt x="10923" y="18530"/>
                </a:cubicBezTo>
                <a:close/>
                <a:moveTo>
                  <a:pt x="2484" y="28922"/>
                </a:moveTo>
                <a:cubicBezTo>
                  <a:pt x="2560" y="28969"/>
                  <a:pt x="2721" y="29007"/>
                  <a:pt x="2844" y="29244"/>
                </a:cubicBezTo>
                <a:cubicBezTo>
                  <a:pt x="2958" y="29595"/>
                  <a:pt x="2996" y="30069"/>
                  <a:pt x="2844" y="30429"/>
                </a:cubicBezTo>
                <a:cubicBezTo>
                  <a:pt x="2797" y="30628"/>
                  <a:pt x="2721" y="30780"/>
                  <a:pt x="2607" y="30941"/>
                </a:cubicBezTo>
                <a:cubicBezTo>
                  <a:pt x="2133" y="30742"/>
                  <a:pt x="1735" y="30344"/>
                  <a:pt x="1659" y="29832"/>
                </a:cubicBezTo>
                <a:cubicBezTo>
                  <a:pt x="1612" y="29595"/>
                  <a:pt x="1773" y="29282"/>
                  <a:pt x="2010" y="29083"/>
                </a:cubicBezTo>
                <a:cubicBezTo>
                  <a:pt x="2086" y="29007"/>
                  <a:pt x="2247" y="28922"/>
                  <a:pt x="2408" y="28922"/>
                </a:cubicBezTo>
                <a:close/>
                <a:moveTo>
                  <a:pt x="7156" y="1"/>
                </a:moveTo>
                <a:cubicBezTo>
                  <a:pt x="6885" y="1"/>
                  <a:pt x="6629" y="20"/>
                  <a:pt x="6399" y="55"/>
                </a:cubicBezTo>
                <a:lnTo>
                  <a:pt x="6674" y="1629"/>
                </a:lnTo>
                <a:cubicBezTo>
                  <a:pt x="6828" y="1605"/>
                  <a:pt x="6998" y="1593"/>
                  <a:pt x="7175" y="1593"/>
                </a:cubicBezTo>
                <a:cubicBezTo>
                  <a:pt x="7858" y="1593"/>
                  <a:pt x="8653" y="1774"/>
                  <a:pt x="9120" y="2188"/>
                </a:cubicBezTo>
                <a:cubicBezTo>
                  <a:pt x="9433" y="2463"/>
                  <a:pt x="9717" y="2776"/>
                  <a:pt x="9869" y="3212"/>
                </a:cubicBezTo>
                <a:cubicBezTo>
                  <a:pt x="9775" y="3199"/>
                  <a:pt x="9680" y="3193"/>
                  <a:pt x="9585" y="3193"/>
                </a:cubicBezTo>
                <a:cubicBezTo>
                  <a:pt x="9121" y="3193"/>
                  <a:pt x="8649" y="3343"/>
                  <a:pt x="8295" y="3610"/>
                </a:cubicBezTo>
                <a:cubicBezTo>
                  <a:pt x="7859" y="3923"/>
                  <a:pt x="7584" y="4359"/>
                  <a:pt x="7537" y="4833"/>
                </a:cubicBezTo>
                <a:cubicBezTo>
                  <a:pt x="7461" y="5383"/>
                  <a:pt x="7660" y="5933"/>
                  <a:pt x="8096" y="6331"/>
                </a:cubicBezTo>
                <a:cubicBezTo>
                  <a:pt x="8478" y="6713"/>
                  <a:pt x="8990" y="6916"/>
                  <a:pt x="9481" y="6916"/>
                </a:cubicBezTo>
                <a:cubicBezTo>
                  <a:pt x="9600" y="6916"/>
                  <a:pt x="9717" y="6905"/>
                  <a:pt x="9831" y="6881"/>
                </a:cubicBezTo>
                <a:cubicBezTo>
                  <a:pt x="10305" y="6767"/>
                  <a:pt x="10741" y="6492"/>
                  <a:pt x="11054" y="6094"/>
                </a:cubicBezTo>
                <a:cubicBezTo>
                  <a:pt x="12002" y="7715"/>
                  <a:pt x="12163" y="9810"/>
                  <a:pt x="11376" y="11469"/>
                </a:cubicBezTo>
                <a:cubicBezTo>
                  <a:pt x="11016" y="12180"/>
                  <a:pt x="10542" y="12853"/>
                  <a:pt x="10030" y="13517"/>
                </a:cubicBezTo>
                <a:cubicBezTo>
                  <a:pt x="9831" y="13801"/>
                  <a:pt x="9632" y="14076"/>
                  <a:pt x="9433" y="14389"/>
                </a:cubicBezTo>
                <a:cubicBezTo>
                  <a:pt x="8845" y="15261"/>
                  <a:pt x="8011" y="16560"/>
                  <a:pt x="8011" y="18067"/>
                </a:cubicBezTo>
                <a:cubicBezTo>
                  <a:pt x="6314" y="19404"/>
                  <a:pt x="5290" y="21575"/>
                  <a:pt x="5404" y="23708"/>
                </a:cubicBezTo>
                <a:cubicBezTo>
                  <a:pt x="5451" y="24542"/>
                  <a:pt x="5641" y="25329"/>
                  <a:pt x="5840" y="26078"/>
                </a:cubicBezTo>
                <a:cubicBezTo>
                  <a:pt x="6115" y="27225"/>
                  <a:pt x="6399" y="28334"/>
                  <a:pt x="6077" y="29320"/>
                </a:cubicBezTo>
                <a:cubicBezTo>
                  <a:pt x="5802" y="30107"/>
                  <a:pt x="5129" y="30742"/>
                  <a:pt x="4342" y="31017"/>
                </a:cubicBezTo>
                <a:lnTo>
                  <a:pt x="4342" y="30979"/>
                </a:lnTo>
                <a:cubicBezTo>
                  <a:pt x="4617" y="30192"/>
                  <a:pt x="4579" y="29282"/>
                  <a:pt x="4266" y="28571"/>
                </a:cubicBezTo>
                <a:cubicBezTo>
                  <a:pt x="3982" y="28021"/>
                  <a:pt x="3555" y="27623"/>
                  <a:pt x="2996" y="27424"/>
                </a:cubicBezTo>
                <a:cubicBezTo>
                  <a:pt x="2808" y="27364"/>
                  <a:pt x="2609" y="27334"/>
                  <a:pt x="2406" y="27334"/>
                </a:cubicBezTo>
                <a:cubicBezTo>
                  <a:pt x="1931" y="27334"/>
                  <a:pt x="1436" y="27501"/>
                  <a:pt x="1024" y="27860"/>
                </a:cubicBezTo>
                <a:cubicBezTo>
                  <a:pt x="351" y="28410"/>
                  <a:pt x="0" y="29244"/>
                  <a:pt x="114" y="30031"/>
                </a:cubicBezTo>
                <a:cubicBezTo>
                  <a:pt x="237" y="30979"/>
                  <a:pt x="863" y="31813"/>
                  <a:pt x="1735" y="32287"/>
                </a:cubicBezTo>
                <a:cubicBezTo>
                  <a:pt x="1612" y="32477"/>
                  <a:pt x="1498" y="32676"/>
                  <a:pt x="1375" y="32913"/>
                </a:cubicBezTo>
                <a:cubicBezTo>
                  <a:pt x="427" y="34733"/>
                  <a:pt x="626" y="37141"/>
                  <a:pt x="1849" y="38800"/>
                </a:cubicBezTo>
                <a:cubicBezTo>
                  <a:pt x="3034" y="40421"/>
                  <a:pt x="4456" y="41094"/>
                  <a:pt x="6674" y="41094"/>
                </a:cubicBezTo>
                <a:lnTo>
                  <a:pt x="7262" y="41094"/>
                </a:lnTo>
                <a:lnTo>
                  <a:pt x="7186" y="39511"/>
                </a:lnTo>
                <a:cubicBezTo>
                  <a:pt x="7004" y="39519"/>
                  <a:pt x="6827" y="39523"/>
                  <a:pt x="6655" y="39523"/>
                </a:cubicBezTo>
                <a:cubicBezTo>
                  <a:pt x="5194" y="39523"/>
                  <a:pt x="4107" y="39196"/>
                  <a:pt x="3157" y="37890"/>
                </a:cubicBezTo>
                <a:cubicBezTo>
                  <a:pt x="2247" y="36667"/>
                  <a:pt x="2133" y="34970"/>
                  <a:pt x="2797" y="33624"/>
                </a:cubicBezTo>
                <a:cubicBezTo>
                  <a:pt x="2958" y="33311"/>
                  <a:pt x="3157" y="33036"/>
                  <a:pt x="3356" y="32714"/>
                </a:cubicBezTo>
                <a:cubicBezTo>
                  <a:pt x="3417" y="32716"/>
                  <a:pt x="3478" y="32718"/>
                  <a:pt x="3539" y="32718"/>
                </a:cubicBezTo>
                <a:cubicBezTo>
                  <a:pt x="5332" y="32718"/>
                  <a:pt x="7043" y="31517"/>
                  <a:pt x="7584" y="29794"/>
                </a:cubicBezTo>
                <a:cubicBezTo>
                  <a:pt x="8011" y="28372"/>
                  <a:pt x="7698" y="27026"/>
                  <a:pt x="7347" y="25689"/>
                </a:cubicBezTo>
                <a:cubicBezTo>
                  <a:pt x="7186" y="24978"/>
                  <a:pt x="7025" y="24305"/>
                  <a:pt x="6987" y="23632"/>
                </a:cubicBezTo>
                <a:cubicBezTo>
                  <a:pt x="6911" y="22248"/>
                  <a:pt x="7423" y="20864"/>
                  <a:pt x="8371" y="19840"/>
                </a:cubicBezTo>
                <a:cubicBezTo>
                  <a:pt x="8807" y="20712"/>
                  <a:pt x="9556" y="21461"/>
                  <a:pt x="10580" y="21660"/>
                </a:cubicBezTo>
                <a:cubicBezTo>
                  <a:pt x="10731" y="21694"/>
                  <a:pt x="10885" y="21711"/>
                  <a:pt x="11040" y="21711"/>
                </a:cubicBezTo>
                <a:cubicBezTo>
                  <a:pt x="11782" y="21711"/>
                  <a:pt x="12548" y="21332"/>
                  <a:pt x="13073" y="20712"/>
                </a:cubicBezTo>
                <a:cubicBezTo>
                  <a:pt x="13661" y="20039"/>
                  <a:pt x="13822" y="19205"/>
                  <a:pt x="13509" y="18456"/>
                </a:cubicBezTo>
                <a:cubicBezTo>
                  <a:pt x="13310" y="17868"/>
                  <a:pt x="12836" y="17432"/>
                  <a:pt x="12201" y="17157"/>
                </a:cubicBezTo>
                <a:cubicBezTo>
                  <a:pt x="11845" y="17020"/>
                  <a:pt x="11440" y="16951"/>
                  <a:pt x="11021" y="16951"/>
                </a:cubicBezTo>
                <a:cubicBezTo>
                  <a:pt x="10601" y="16951"/>
                  <a:pt x="10167" y="17020"/>
                  <a:pt x="9755" y="17157"/>
                </a:cubicBezTo>
                <a:cubicBezTo>
                  <a:pt x="9907" y="16560"/>
                  <a:pt x="10267" y="15972"/>
                  <a:pt x="10741" y="15299"/>
                </a:cubicBezTo>
                <a:cubicBezTo>
                  <a:pt x="10902" y="15024"/>
                  <a:pt x="11092" y="14749"/>
                  <a:pt x="11291" y="14465"/>
                </a:cubicBezTo>
                <a:cubicBezTo>
                  <a:pt x="11850" y="13754"/>
                  <a:pt x="12400" y="13005"/>
                  <a:pt x="12798" y="12142"/>
                </a:cubicBezTo>
                <a:cubicBezTo>
                  <a:pt x="13898" y="9772"/>
                  <a:pt x="13585" y="6767"/>
                  <a:pt x="12040" y="4672"/>
                </a:cubicBezTo>
                <a:cubicBezTo>
                  <a:pt x="11888" y="4511"/>
                  <a:pt x="11765" y="4359"/>
                  <a:pt x="11651" y="4198"/>
                </a:cubicBezTo>
                <a:cubicBezTo>
                  <a:pt x="11566" y="2814"/>
                  <a:pt x="11139" y="1828"/>
                  <a:pt x="10191" y="1003"/>
                </a:cubicBezTo>
                <a:cubicBezTo>
                  <a:pt x="9322" y="260"/>
                  <a:pt x="8138" y="1"/>
                  <a:pt x="7156" y="1"/>
                </a:cubicBezTo>
                <a:close/>
              </a:path>
            </a:pathLst>
          </a:custGeom>
          <a:solidFill>
            <a:schemeClr val="accent3"/>
          </a:solidFill>
          <a:ln w="3810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2" name="Google Shape;52;p14"/>
          <p:cNvGrpSpPr/>
          <p:nvPr/>
        </p:nvGrpSpPr>
        <p:grpSpPr>
          <a:xfrm>
            <a:off x="0" y="-19050"/>
            <a:ext cx="9144000" cy="5162700"/>
            <a:chOff x="0" y="-19050"/>
            <a:chExt cx="9144000" cy="5162700"/>
          </a:xfrm>
        </p:grpSpPr>
        <p:sp>
          <p:nvSpPr>
            <p:cNvPr id="53" name="Google Shape;53;p14"/>
            <p:cNvSpPr/>
            <p:nvPr/>
          </p:nvSpPr>
          <p:spPr>
            <a:xfrm>
              <a:off x="0" y="86100"/>
              <a:ext cx="9144000" cy="3444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Google Shape;54;p14"/>
            <p:cNvSpPr/>
            <p:nvPr/>
          </p:nvSpPr>
          <p:spPr>
            <a:xfrm>
              <a:off x="0" y="4695575"/>
              <a:ext cx="9144000" cy="3444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" name="Google Shape;55;p14"/>
            <p:cNvSpPr/>
            <p:nvPr/>
          </p:nvSpPr>
          <p:spPr>
            <a:xfrm>
              <a:off x="8428900" y="4695575"/>
              <a:ext cx="623100" cy="3444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" name="Google Shape;56;p14"/>
            <p:cNvSpPr/>
            <p:nvPr/>
          </p:nvSpPr>
          <p:spPr>
            <a:xfrm>
              <a:off x="92200" y="86100"/>
              <a:ext cx="623100" cy="3444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Google Shape;57;p14"/>
            <p:cNvSpPr/>
            <p:nvPr/>
          </p:nvSpPr>
          <p:spPr>
            <a:xfrm>
              <a:off x="0" y="-19050"/>
              <a:ext cx="9144000" cy="5162700"/>
            </a:xfrm>
            <a:prstGeom prst="frame">
              <a:avLst>
                <a:gd name="adj1" fmla="val 2042"/>
              </a:avLst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8" name="Google Shape;58;p14"/>
          <p:cNvSpPr txBox="1">
            <a:spLocks noGrp="1"/>
          </p:cNvSpPr>
          <p:nvPr>
            <p:ph type="title"/>
          </p:nvPr>
        </p:nvSpPr>
        <p:spPr>
          <a:xfrm>
            <a:off x="2201850" y="1584874"/>
            <a:ext cx="47403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subTitle" idx="1"/>
          </p:nvPr>
        </p:nvSpPr>
        <p:spPr>
          <a:xfrm>
            <a:off x="2201925" y="2427926"/>
            <a:ext cx="4740300" cy="113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/>
          <p:nvPr/>
        </p:nvSpPr>
        <p:spPr>
          <a:xfrm rot="1240342">
            <a:off x="782912" y="2341708"/>
            <a:ext cx="1276031" cy="3773004"/>
          </a:xfrm>
          <a:custGeom>
            <a:avLst/>
            <a:gdLst/>
            <a:ahLst/>
            <a:cxnLst/>
            <a:rect l="l" t="t" r="r" b="b"/>
            <a:pathLst>
              <a:path w="13898" h="41094" extrusionOk="0">
                <a:moveTo>
                  <a:pt x="9670" y="4795"/>
                </a:moveTo>
                <a:cubicBezTo>
                  <a:pt x="9793" y="4795"/>
                  <a:pt x="9869" y="4833"/>
                  <a:pt x="9992" y="4871"/>
                </a:cubicBezTo>
                <a:cubicBezTo>
                  <a:pt x="9869" y="5108"/>
                  <a:pt x="9717" y="5269"/>
                  <a:pt x="9518" y="5307"/>
                </a:cubicBezTo>
                <a:cubicBezTo>
                  <a:pt x="9497" y="5316"/>
                  <a:pt x="9472" y="5321"/>
                  <a:pt x="9445" y="5321"/>
                </a:cubicBezTo>
                <a:cubicBezTo>
                  <a:pt x="9362" y="5321"/>
                  <a:pt x="9260" y="5277"/>
                  <a:pt x="9196" y="5184"/>
                </a:cubicBezTo>
                <a:cubicBezTo>
                  <a:pt x="9120" y="5146"/>
                  <a:pt x="9082" y="5070"/>
                  <a:pt x="9082" y="5032"/>
                </a:cubicBezTo>
                <a:cubicBezTo>
                  <a:pt x="9120" y="4985"/>
                  <a:pt x="9158" y="4909"/>
                  <a:pt x="9196" y="4871"/>
                </a:cubicBezTo>
                <a:cubicBezTo>
                  <a:pt x="9319" y="4833"/>
                  <a:pt x="9433" y="4795"/>
                  <a:pt x="9594" y="4795"/>
                </a:cubicBezTo>
                <a:close/>
                <a:moveTo>
                  <a:pt x="10923" y="18530"/>
                </a:moveTo>
                <a:cubicBezTo>
                  <a:pt x="11177" y="18530"/>
                  <a:pt x="11416" y="18572"/>
                  <a:pt x="11613" y="18655"/>
                </a:cubicBezTo>
                <a:cubicBezTo>
                  <a:pt x="11926" y="18731"/>
                  <a:pt x="12002" y="18930"/>
                  <a:pt x="12040" y="19053"/>
                </a:cubicBezTo>
                <a:cubicBezTo>
                  <a:pt x="12163" y="19328"/>
                  <a:pt x="11964" y="19603"/>
                  <a:pt x="11888" y="19679"/>
                </a:cubicBezTo>
                <a:cubicBezTo>
                  <a:pt x="11641" y="19969"/>
                  <a:pt x="11294" y="20121"/>
                  <a:pt x="10999" y="20121"/>
                </a:cubicBezTo>
                <a:cubicBezTo>
                  <a:pt x="10966" y="20121"/>
                  <a:pt x="10934" y="20119"/>
                  <a:pt x="10902" y="20115"/>
                </a:cubicBezTo>
                <a:cubicBezTo>
                  <a:pt x="10305" y="20001"/>
                  <a:pt x="9869" y="19442"/>
                  <a:pt x="9670" y="18854"/>
                </a:cubicBezTo>
                <a:cubicBezTo>
                  <a:pt x="9755" y="18854"/>
                  <a:pt x="9793" y="18816"/>
                  <a:pt x="9831" y="18778"/>
                </a:cubicBezTo>
                <a:cubicBezTo>
                  <a:pt x="10179" y="18612"/>
                  <a:pt x="10567" y="18530"/>
                  <a:pt x="10923" y="18530"/>
                </a:cubicBezTo>
                <a:close/>
                <a:moveTo>
                  <a:pt x="2484" y="28922"/>
                </a:moveTo>
                <a:cubicBezTo>
                  <a:pt x="2560" y="28969"/>
                  <a:pt x="2721" y="29007"/>
                  <a:pt x="2844" y="29244"/>
                </a:cubicBezTo>
                <a:cubicBezTo>
                  <a:pt x="2958" y="29595"/>
                  <a:pt x="2996" y="30069"/>
                  <a:pt x="2844" y="30429"/>
                </a:cubicBezTo>
                <a:cubicBezTo>
                  <a:pt x="2797" y="30628"/>
                  <a:pt x="2721" y="30780"/>
                  <a:pt x="2607" y="30941"/>
                </a:cubicBezTo>
                <a:cubicBezTo>
                  <a:pt x="2133" y="30742"/>
                  <a:pt x="1735" y="30344"/>
                  <a:pt x="1659" y="29832"/>
                </a:cubicBezTo>
                <a:cubicBezTo>
                  <a:pt x="1612" y="29595"/>
                  <a:pt x="1773" y="29282"/>
                  <a:pt x="2010" y="29083"/>
                </a:cubicBezTo>
                <a:cubicBezTo>
                  <a:pt x="2086" y="29007"/>
                  <a:pt x="2247" y="28922"/>
                  <a:pt x="2408" y="28922"/>
                </a:cubicBezTo>
                <a:close/>
                <a:moveTo>
                  <a:pt x="7156" y="1"/>
                </a:moveTo>
                <a:cubicBezTo>
                  <a:pt x="6885" y="1"/>
                  <a:pt x="6629" y="20"/>
                  <a:pt x="6399" y="55"/>
                </a:cubicBezTo>
                <a:lnTo>
                  <a:pt x="6674" y="1629"/>
                </a:lnTo>
                <a:cubicBezTo>
                  <a:pt x="6828" y="1605"/>
                  <a:pt x="6998" y="1593"/>
                  <a:pt x="7175" y="1593"/>
                </a:cubicBezTo>
                <a:cubicBezTo>
                  <a:pt x="7858" y="1593"/>
                  <a:pt x="8653" y="1774"/>
                  <a:pt x="9120" y="2188"/>
                </a:cubicBezTo>
                <a:cubicBezTo>
                  <a:pt x="9433" y="2463"/>
                  <a:pt x="9717" y="2776"/>
                  <a:pt x="9869" y="3212"/>
                </a:cubicBezTo>
                <a:cubicBezTo>
                  <a:pt x="9775" y="3199"/>
                  <a:pt x="9680" y="3193"/>
                  <a:pt x="9585" y="3193"/>
                </a:cubicBezTo>
                <a:cubicBezTo>
                  <a:pt x="9121" y="3193"/>
                  <a:pt x="8649" y="3343"/>
                  <a:pt x="8295" y="3610"/>
                </a:cubicBezTo>
                <a:cubicBezTo>
                  <a:pt x="7859" y="3923"/>
                  <a:pt x="7584" y="4359"/>
                  <a:pt x="7537" y="4833"/>
                </a:cubicBezTo>
                <a:cubicBezTo>
                  <a:pt x="7461" y="5383"/>
                  <a:pt x="7660" y="5933"/>
                  <a:pt x="8096" y="6331"/>
                </a:cubicBezTo>
                <a:cubicBezTo>
                  <a:pt x="8478" y="6713"/>
                  <a:pt x="8990" y="6916"/>
                  <a:pt x="9481" y="6916"/>
                </a:cubicBezTo>
                <a:cubicBezTo>
                  <a:pt x="9600" y="6916"/>
                  <a:pt x="9717" y="6905"/>
                  <a:pt x="9831" y="6881"/>
                </a:cubicBezTo>
                <a:cubicBezTo>
                  <a:pt x="10305" y="6767"/>
                  <a:pt x="10741" y="6492"/>
                  <a:pt x="11054" y="6094"/>
                </a:cubicBezTo>
                <a:cubicBezTo>
                  <a:pt x="12002" y="7715"/>
                  <a:pt x="12163" y="9810"/>
                  <a:pt x="11376" y="11469"/>
                </a:cubicBezTo>
                <a:cubicBezTo>
                  <a:pt x="11016" y="12180"/>
                  <a:pt x="10542" y="12853"/>
                  <a:pt x="10030" y="13517"/>
                </a:cubicBezTo>
                <a:cubicBezTo>
                  <a:pt x="9831" y="13801"/>
                  <a:pt x="9632" y="14076"/>
                  <a:pt x="9433" y="14389"/>
                </a:cubicBezTo>
                <a:cubicBezTo>
                  <a:pt x="8845" y="15261"/>
                  <a:pt x="8011" y="16560"/>
                  <a:pt x="8011" y="18067"/>
                </a:cubicBezTo>
                <a:cubicBezTo>
                  <a:pt x="6314" y="19404"/>
                  <a:pt x="5290" y="21575"/>
                  <a:pt x="5404" y="23708"/>
                </a:cubicBezTo>
                <a:cubicBezTo>
                  <a:pt x="5451" y="24542"/>
                  <a:pt x="5641" y="25329"/>
                  <a:pt x="5840" y="26078"/>
                </a:cubicBezTo>
                <a:cubicBezTo>
                  <a:pt x="6115" y="27225"/>
                  <a:pt x="6399" y="28334"/>
                  <a:pt x="6077" y="29320"/>
                </a:cubicBezTo>
                <a:cubicBezTo>
                  <a:pt x="5802" y="30107"/>
                  <a:pt x="5129" y="30742"/>
                  <a:pt x="4342" y="31017"/>
                </a:cubicBezTo>
                <a:lnTo>
                  <a:pt x="4342" y="30979"/>
                </a:lnTo>
                <a:cubicBezTo>
                  <a:pt x="4617" y="30192"/>
                  <a:pt x="4579" y="29282"/>
                  <a:pt x="4266" y="28571"/>
                </a:cubicBezTo>
                <a:cubicBezTo>
                  <a:pt x="3982" y="28021"/>
                  <a:pt x="3555" y="27623"/>
                  <a:pt x="2996" y="27424"/>
                </a:cubicBezTo>
                <a:cubicBezTo>
                  <a:pt x="2808" y="27364"/>
                  <a:pt x="2609" y="27334"/>
                  <a:pt x="2406" y="27334"/>
                </a:cubicBezTo>
                <a:cubicBezTo>
                  <a:pt x="1931" y="27334"/>
                  <a:pt x="1436" y="27501"/>
                  <a:pt x="1024" y="27860"/>
                </a:cubicBezTo>
                <a:cubicBezTo>
                  <a:pt x="351" y="28410"/>
                  <a:pt x="0" y="29244"/>
                  <a:pt x="114" y="30031"/>
                </a:cubicBezTo>
                <a:cubicBezTo>
                  <a:pt x="237" y="30979"/>
                  <a:pt x="863" y="31813"/>
                  <a:pt x="1735" y="32287"/>
                </a:cubicBezTo>
                <a:cubicBezTo>
                  <a:pt x="1612" y="32477"/>
                  <a:pt x="1498" y="32676"/>
                  <a:pt x="1375" y="32913"/>
                </a:cubicBezTo>
                <a:cubicBezTo>
                  <a:pt x="427" y="34733"/>
                  <a:pt x="626" y="37141"/>
                  <a:pt x="1849" y="38800"/>
                </a:cubicBezTo>
                <a:cubicBezTo>
                  <a:pt x="3034" y="40421"/>
                  <a:pt x="4456" y="41094"/>
                  <a:pt x="6674" y="41094"/>
                </a:cubicBezTo>
                <a:lnTo>
                  <a:pt x="7262" y="41094"/>
                </a:lnTo>
                <a:lnTo>
                  <a:pt x="7186" y="39511"/>
                </a:lnTo>
                <a:cubicBezTo>
                  <a:pt x="7004" y="39519"/>
                  <a:pt x="6827" y="39523"/>
                  <a:pt x="6655" y="39523"/>
                </a:cubicBezTo>
                <a:cubicBezTo>
                  <a:pt x="5194" y="39523"/>
                  <a:pt x="4107" y="39196"/>
                  <a:pt x="3157" y="37890"/>
                </a:cubicBezTo>
                <a:cubicBezTo>
                  <a:pt x="2247" y="36667"/>
                  <a:pt x="2133" y="34970"/>
                  <a:pt x="2797" y="33624"/>
                </a:cubicBezTo>
                <a:cubicBezTo>
                  <a:pt x="2958" y="33311"/>
                  <a:pt x="3157" y="33036"/>
                  <a:pt x="3356" y="32714"/>
                </a:cubicBezTo>
                <a:cubicBezTo>
                  <a:pt x="3417" y="32716"/>
                  <a:pt x="3478" y="32718"/>
                  <a:pt x="3539" y="32718"/>
                </a:cubicBezTo>
                <a:cubicBezTo>
                  <a:pt x="5332" y="32718"/>
                  <a:pt x="7043" y="31517"/>
                  <a:pt x="7584" y="29794"/>
                </a:cubicBezTo>
                <a:cubicBezTo>
                  <a:pt x="8011" y="28372"/>
                  <a:pt x="7698" y="27026"/>
                  <a:pt x="7347" y="25689"/>
                </a:cubicBezTo>
                <a:cubicBezTo>
                  <a:pt x="7186" y="24978"/>
                  <a:pt x="7025" y="24305"/>
                  <a:pt x="6987" y="23632"/>
                </a:cubicBezTo>
                <a:cubicBezTo>
                  <a:pt x="6911" y="22248"/>
                  <a:pt x="7423" y="20864"/>
                  <a:pt x="8371" y="19840"/>
                </a:cubicBezTo>
                <a:cubicBezTo>
                  <a:pt x="8807" y="20712"/>
                  <a:pt x="9556" y="21461"/>
                  <a:pt x="10580" y="21660"/>
                </a:cubicBezTo>
                <a:cubicBezTo>
                  <a:pt x="10731" y="21694"/>
                  <a:pt x="10885" y="21711"/>
                  <a:pt x="11040" y="21711"/>
                </a:cubicBezTo>
                <a:cubicBezTo>
                  <a:pt x="11782" y="21711"/>
                  <a:pt x="12548" y="21332"/>
                  <a:pt x="13073" y="20712"/>
                </a:cubicBezTo>
                <a:cubicBezTo>
                  <a:pt x="13661" y="20039"/>
                  <a:pt x="13822" y="19205"/>
                  <a:pt x="13509" y="18456"/>
                </a:cubicBezTo>
                <a:cubicBezTo>
                  <a:pt x="13310" y="17868"/>
                  <a:pt x="12836" y="17432"/>
                  <a:pt x="12201" y="17157"/>
                </a:cubicBezTo>
                <a:cubicBezTo>
                  <a:pt x="11845" y="17020"/>
                  <a:pt x="11440" y="16951"/>
                  <a:pt x="11021" y="16951"/>
                </a:cubicBezTo>
                <a:cubicBezTo>
                  <a:pt x="10601" y="16951"/>
                  <a:pt x="10167" y="17020"/>
                  <a:pt x="9755" y="17157"/>
                </a:cubicBezTo>
                <a:cubicBezTo>
                  <a:pt x="9907" y="16560"/>
                  <a:pt x="10267" y="15972"/>
                  <a:pt x="10741" y="15299"/>
                </a:cubicBezTo>
                <a:cubicBezTo>
                  <a:pt x="10902" y="15024"/>
                  <a:pt x="11092" y="14749"/>
                  <a:pt x="11291" y="14465"/>
                </a:cubicBezTo>
                <a:cubicBezTo>
                  <a:pt x="11850" y="13754"/>
                  <a:pt x="12400" y="13005"/>
                  <a:pt x="12798" y="12142"/>
                </a:cubicBezTo>
                <a:cubicBezTo>
                  <a:pt x="13898" y="9772"/>
                  <a:pt x="13585" y="6767"/>
                  <a:pt x="12040" y="4672"/>
                </a:cubicBezTo>
                <a:cubicBezTo>
                  <a:pt x="11888" y="4511"/>
                  <a:pt x="11765" y="4359"/>
                  <a:pt x="11651" y="4198"/>
                </a:cubicBezTo>
                <a:cubicBezTo>
                  <a:pt x="11566" y="2814"/>
                  <a:pt x="11139" y="1828"/>
                  <a:pt x="10191" y="1003"/>
                </a:cubicBezTo>
                <a:cubicBezTo>
                  <a:pt x="9322" y="260"/>
                  <a:pt x="8138" y="1"/>
                  <a:pt x="7156" y="1"/>
                </a:cubicBezTo>
                <a:close/>
              </a:path>
            </a:pathLst>
          </a:custGeom>
          <a:solidFill>
            <a:schemeClr val="accent3"/>
          </a:solidFill>
          <a:ln w="3810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6"/>
          <p:cNvSpPr/>
          <p:nvPr/>
        </p:nvSpPr>
        <p:spPr>
          <a:xfrm rot="-8652135">
            <a:off x="2212367" y="655255"/>
            <a:ext cx="2539146" cy="4199622"/>
          </a:xfrm>
          <a:custGeom>
            <a:avLst/>
            <a:gdLst/>
            <a:ahLst/>
            <a:cxnLst/>
            <a:rect l="l" t="t" r="r" b="b"/>
            <a:pathLst>
              <a:path w="27655" h="45740" extrusionOk="0">
                <a:moveTo>
                  <a:pt x="13510" y="4701"/>
                </a:moveTo>
                <a:cubicBezTo>
                  <a:pt x="13747" y="5175"/>
                  <a:pt x="13908" y="5725"/>
                  <a:pt x="13870" y="6237"/>
                </a:cubicBezTo>
                <a:cubicBezTo>
                  <a:pt x="13785" y="6796"/>
                  <a:pt x="13349" y="7422"/>
                  <a:pt x="12799" y="7422"/>
                </a:cubicBezTo>
                <a:cubicBezTo>
                  <a:pt x="12771" y="7426"/>
                  <a:pt x="12744" y="7428"/>
                  <a:pt x="12717" y="7428"/>
                </a:cubicBezTo>
                <a:cubicBezTo>
                  <a:pt x="12439" y="7428"/>
                  <a:pt x="12204" y="7221"/>
                  <a:pt x="12126" y="7109"/>
                </a:cubicBezTo>
                <a:cubicBezTo>
                  <a:pt x="11851" y="6796"/>
                  <a:pt x="11737" y="6398"/>
                  <a:pt x="11813" y="6085"/>
                </a:cubicBezTo>
                <a:cubicBezTo>
                  <a:pt x="11927" y="5374"/>
                  <a:pt x="12685" y="4815"/>
                  <a:pt x="13510" y="4701"/>
                </a:cubicBezTo>
                <a:close/>
                <a:moveTo>
                  <a:pt x="5156" y="7560"/>
                </a:moveTo>
                <a:cubicBezTo>
                  <a:pt x="5358" y="7560"/>
                  <a:pt x="5574" y="7598"/>
                  <a:pt x="5765" y="7706"/>
                </a:cubicBezTo>
                <a:cubicBezTo>
                  <a:pt x="6239" y="7981"/>
                  <a:pt x="6324" y="8531"/>
                  <a:pt x="6324" y="8768"/>
                </a:cubicBezTo>
                <a:cubicBezTo>
                  <a:pt x="6362" y="9365"/>
                  <a:pt x="6125" y="9915"/>
                  <a:pt x="5727" y="10228"/>
                </a:cubicBezTo>
                <a:cubicBezTo>
                  <a:pt x="5425" y="10453"/>
                  <a:pt x="5034" y="10562"/>
                  <a:pt x="4620" y="10562"/>
                </a:cubicBezTo>
                <a:cubicBezTo>
                  <a:pt x="4006" y="10562"/>
                  <a:pt x="3343" y="10324"/>
                  <a:pt x="2845" y="9877"/>
                </a:cubicBezTo>
                <a:cubicBezTo>
                  <a:pt x="2921" y="9441"/>
                  <a:pt x="3082" y="9081"/>
                  <a:pt x="3243" y="8768"/>
                </a:cubicBezTo>
                <a:cubicBezTo>
                  <a:pt x="3556" y="8218"/>
                  <a:pt x="4106" y="7782"/>
                  <a:pt x="4703" y="7621"/>
                </a:cubicBezTo>
                <a:cubicBezTo>
                  <a:pt x="4828" y="7586"/>
                  <a:pt x="4987" y="7560"/>
                  <a:pt x="5156" y="7560"/>
                </a:cubicBezTo>
                <a:close/>
                <a:moveTo>
                  <a:pt x="7945" y="28562"/>
                </a:moveTo>
                <a:cubicBezTo>
                  <a:pt x="8419" y="28562"/>
                  <a:pt x="8846" y="28752"/>
                  <a:pt x="9168" y="28951"/>
                </a:cubicBezTo>
                <a:cubicBezTo>
                  <a:pt x="8893" y="29387"/>
                  <a:pt x="8495" y="29823"/>
                  <a:pt x="8021" y="29984"/>
                </a:cubicBezTo>
                <a:cubicBezTo>
                  <a:pt x="7937" y="30006"/>
                  <a:pt x="7848" y="30016"/>
                  <a:pt x="7759" y="30016"/>
                </a:cubicBezTo>
                <a:cubicBezTo>
                  <a:pt x="7388" y="30016"/>
                  <a:pt x="7011" y="29838"/>
                  <a:pt x="6912" y="29586"/>
                </a:cubicBezTo>
                <a:cubicBezTo>
                  <a:pt x="6836" y="29425"/>
                  <a:pt x="6912" y="29226"/>
                  <a:pt x="6950" y="29112"/>
                </a:cubicBezTo>
                <a:cubicBezTo>
                  <a:pt x="7111" y="28837"/>
                  <a:pt x="7386" y="28638"/>
                  <a:pt x="7661" y="28600"/>
                </a:cubicBezTo>
                <a:cubicBezTo>
                  <a:pt x="7746" y="28562"/>
                  <a:pt x="7860" y="28562"/>
                  <a:pt x="7945" y="28562"/>
                </a:cubicBezTo>
                <a:close/>
                <a:moveTo>
                  <a:pt x="21132" y="35151"/>
                </a:moveTo>
                <a:cubicBezTo>
                  <a:pt x="21218" y="35151"/>
                  <a:pt x="21369" y="35151"/>
                  <a:pt x="21568" y="35312"/>
                </a:cubicBezTo>
                <a:cubicBezTo>
                  <a:pt x="21966" y="35587"/>
                  <a:pt x="22279" y="36146"/>
                  <a:pt x="22279" y="36696"/>
                </a:cubicBezTo>
                <a:cubicBezTo>
                  <a:pt x="22355" y="37483"/>
                  <a:pt x="22004" y="38355"/>
                  <a:pt x="21369" y="38990"/>
                </a:cubicBezTo>
                <a:cubicBezTo>
                  <a:pt x="21218" y="39180"/>
                  <a:pt x="21056" y="39341"/>
                  <a:pt x="20857" y="39464"/>
                </a:cubicBezTo>
                <a:cubicBezTo>
                  <a:pt x="20582" y="38791"/>
                  <a:pt x="20383" y="38080"/>
                  <a:pt x="20270" y="37331"/>
                </a:cubicBezTo>
                <a:cubicBezTo>
                  <a:pt x="20146" y="36421"/>
                  <a:pt x="20345" y="35350"/>
                  <a:pt x="20981" y="35151"/>
                </a:cubicBezTo>
                <a:close/>
                <a:moveTo>
                  <a:pt x="8041" y="0"/>
                </a:moveTo>
                <a:cubicBezTo>
                  <a:pt x="7302" y="0"/>
                  <a:pt x="6539" y="90"/>
                  <a:pt x="5765" y="274"/>
                </a:cubicBezTo>
                <a:cubicBezTo>
                  <a:pt x="3120" y="947"/>
                  <a:pt x="949" y="3203"/>
                  <a:pt x="361" y="5886"/>
                </a:cubicBezTo>
                <a:cubicBezTo>
                  <a:pt x="1" y="7545"/>
                  <a:pt x="314" y="9204"/>
                  <a:pt x="1186" y="10427"/>
                </a:cubicBezTo>
                <a:cubicBezTo>
                  <a:pt x="1148" y="11849"/>
                  <a:pt x="1622" y="13309"/>
                  <a:pt x="2257" y="14380"/>
                </a:cubicBezTo>
                <a:cubicBezTo>
                  <a:pt x="3205" y="16001"/>
                  <a:pt x="4580" y="17262"/>
                  <a:pt x="5926" y="18485"/>
                </a:cubicBezTo>
                <a:cubicBezTo>
                  <a:pt x="6087" y="18646"/>
                  <a:pt x="6239" y="18760"/>
                  <a:pt x="6362" y="18883"/>
                </a:cubicBezTo>
                <a:cubicBezTo>
                  <a:pt x="7661" y="20068"/>
                  <a:pt x="9083" y="21490"/>
                  <a:pt x="9756" y="23187"/>
                </a:cubicBezTo>
                <a:cubicBezTo>
                  <a:pt x="10315" y="24571"/>
                  <a:pt x="10315" y="26145"/>
                  <a:pt x="9879" y="27529"/>
                </a:cubicBezTo>
                <a:cubicBezTo>
                  <a:pt x="9237" y="27164"/>
                  <a:pt x="8578" y="26962"/>
                  <a:pt x="7927" y="26962"/>
                </a:cubicBezTo>
                <a:cubicBezTo>
                  <a:pt x="7733" y="26962"/>
                  <a:pt x="7540" y="26980"/>
                  <a:pt x="7348" y="27017"/>
                </a:cubicBezTo>
                <a:cubicBezTo>
                  <a:pt x="6599" y="27178"/>
                  <a:pt x="5964" y="27690"/>
                  <a:pt x="5575" y="28363"/>
                </a:cubicBezTo>
                <a:cubicBezTo>
                  <a:pt x="5253" y="28913"/>
                  <a:pt x="5215" y="29586"/>
                  <a:pt x="5414" y="30136"/>
                </a:cubicBezTo>
                <a:cubicBezTo>
                  <a:pt x="5786" y="31096"/>
                  <a:pt x="6790" y="31595"/>
                  <a:pt x="7741" y="31595"/>
                </a:cubicBezTo>
                <a:cubicBezTo>
                  <a:pt x="8001" y="31595"/>
                  <a:pt x="8257" y="31557"/>
                  <a:pt x="8495" y="31482"/>
                </a:cubicBezTo>
                <a:cubicBezTo>
                  <a:pt x="9206" y="31245"/>
                  <a:pt x="9841" y="30771"/>
                  <a:pt x="10353" y="30060"/>
                </a:cubicBezTo>
                <a:cubicBezTo>
                  <a:pt x="11140" y="31046"/>
                  <a:pt x="11652" y="32269"/>
                  <a:pt x="12050" y="33378"/>
                </a:cubicBezTo>
                <a:cubicBezTo>
                  <a:pt x="12164" y="33729"/>
                  <a:pt x="12287" y="34051"/>
                  <a:pt x="12401" y="34402"/>
                </a:cubicBezTo>
                <a:cubicBezTo>
                  <a:pt x="12875" y="35748"/>
                  <a:pt x="13349" y="37170"/>
                  <a:pt x="14145" y="38431"/>
                </a:cubicBezTo>
                <a:cubicBezTo>
                  <a:pt x="15406" y="40365"/>
                  <a:pt x="17226" y="41550"/>
                  <a:pt x="19084" y="41597"/>
                </a:cubicBezTo>
                <a:cubicBezTo>
                  <a:pt x="19397" y="41597"/>
                  <a:pt x="19748" y="41550"/>
                  <a:pt x="20070" y="41474"/>
                </a:cubicBezTo>
                <a:cubicBezTo>
                  <a:pt x="21132" y="43332"/>
                  <a:pt x="22355" y="44754"/>
                  <a:pt x="24251" y="45740"/>
                </a:cubicBezTo>
                <a:lnTo>
                  <a:pt x="25360" y="44517"/>
                </a:lnTo>
                <a:cubicBezTo>
                  <a:pt x="23777" y="43683"/>
                  <a:pt x="22478" y="42422"/>
                  <a:pt x="21568" y="40886"/>
                </a:cubicBezTo>
                <a:cubicBezTo>
                  <a:pt x="21881" y="40687"/>
                  <a:pt x="22241" y="40412"/>
                  <a:pt x="22516" y="40090"/>
                </a:cubicBezTo>
                <a:cubicBezTo>
                  <a:pt x="23464" y="39104"/>
                  <a:pt x="23938" y="37843"/>
                  <a:pt x="23862" y="36573"/>
                </a:cubicBezTo>
                <a:cubicBezTo>
                  <a:pt x="23825" y="35587"/>
                  <a:pt x="23265" y="34563"/>
                  <a:pt x="22478" y="34013"/>
                </a:cubicBezTo>
                <a:cubicBezTo>
                  <a:pt x="22055" y="33731"/>
                  <a:pt x="21598" y="33568"/>
                  <a:pt x="21128" y="33568"/>
                </a:cubicBezTo>
                <a:cubicBezTo>
                  <a:pt x="20935" y="33568"/>
                  <a:pt x="20740" y="33595"/>
                  <a:pt x="20544" y="33653"/>
                </a:cubicBezTo>
                <a:cubicBezTo>
                  <a:pt x="19397" y="33966"/>
                  <a:pt x="18411" y="35274"/>
                  <a:pt x="18724" y="37568"/>
                </a:cubicBezTo>
                <a:cubicBezTo>
                  <a:pt x="18847" y="38393"/>
                  <a:pt x="19037" y="39227"/>
                  <a:pt x="19359" y="40014"/>
                </a:cubicBezTo>
                <a:lnTo>
                  <a:pt x="19122" y="40014"/>
                </a:lnTo>
                <a:cubicBezTo>
                  <a:pt x="17776" y="39976"/>
                  <a:pt x="16430" y="39066"/>
                  <a:pt x="15482" y="37606"/>
                </a:cubicBezTo>
                <a:cubicBezTo>
                  <a:pt x="14771" y="36497"/>
                  <a:pt x="14344" y="35236"/>
                  <a:pt x="13908" y="33890"/>
                </a:cubicBezTo>
                <a:cubicBezTo>
                  <a:pt x="13785" y="33539"/>
                  <a:pt x="13671" y="33217"/>
                  <a:pt x="13548" y="32866"/>
                </a:cubicBezTo>
                <a:cubicBezTo>
                  <a:pt x="13036" y="31444"/>
                  <a:pt x="12363" y="29823"/>
                  <a:pt x="11178" y="28600"/>
                </a:cubicBezTo>
                <a:cubicBezTo>
                  <a:pt x="11927" y="26704"/>
                  <a:pt x="11974" y="24533"/>
                  <a:pt x="11216" y="22637"/>
                </a:cubicBezTo>
                <a:cubicBezTo>
                  <a:pt x="10429" y="20580"/>
                  <a:pt x="8846" y="19035"/>
                  <a:pt x="7424" y="17736"/>
                </a:cubicBezTo>
                <a:cubicBezTo>
                  <a:pt x="7310" y="17613"/>
                  <a:pt x="7149" y="17461"/>
                  <a:pt x="6997" y="17338"/>
                </a:cubicBezTo>
                <a:cubicBezTo>
                  <a:pt x="5765" y="16191"/>
                  <a:pt x="4466" y="15006"/>
                  <a:pt x="3632" y="13584"/>
                </a:cubicBezTo>
                <a:cubicBezTo>
                  <a:pt x="3281" y="12958"/>
                  <a:pt x="3044" y="12361"/>
                  <a:pt x="2883" y="11811"/>
                </a:cubicBezTo>
                <a:lnTo>
                  <a:pt x="2883" y="11811"/>
                </a:lnTo>
                <a:cubicBezTo>
                  <a:pt x="3425" y="12046"/>
                  <a:pt x="4009" y="12166"/>
                  <a:pt x="4580" y="12166"/>
                </a:cubicBezTo>
                <a:cubicBezTo>
                  <a:pt x="5346" y="12166"/>
                  <a:pt x="6088" y="11949"/>
                  <a:pt x="6675" y="11498"/>
                </a:cubicBezTo>
                <a:cubicBezTo>
                  <a:pt x="7509" y="10863"/>
                  <a:pt x="7983" y="9792"/>
                  <a:pt x="7898" y="8692"/>
                </a:cubicBezTo>
                <a:cubicBezTo>
                  <a:pt x="7860" y="7659"/>
                  <a:pt x="7348" y="6796"/>
                  <a:pt x="6561" y="6322"/>
                </a:cubicBezTo>
                <a:cubicBezTo>
                  <a:pt x="6128" y="6090"/>
                  <a:pt x="5648" y="5961"/>
                  <a:pt x="5149" y="5961"/>
                </a:cubicBezTo>
                <a:cubicBezTo>
                  <a:pt x="4872" y="5961"/>
                  <a:pt x="4589" y="6001"/>
                  <a:pt x="4305" y="6085"/>
                </a:cubicBezTo>
                <a:cubicBezTo>
                  <a:pt x="3319" y="6360"/>
                  <a:pt x="2409" y="7071"/>
                  <a:pt x="1859" y="7981"/>
                </a:cubicBezTo>
                <a:cubicBezTo>
                  <a:pt x="1783" y="7422"/>
                  <a:pt x="1783" y="6796"/>
                  <a:pt x="1897" y="6199"/>
                </a:cubicBezTo>
                <a:cubicBezTo>
                  <a:pt x="2371" y="4151"/>
                  <a:pt x="4106" y="2331"/>
                  <a:pt x="6125" y="1819"/>
                </a:cubicBezTo>
                <a:cubicBezTo>
                  <a:pt x="6780" y="1662"/>
                  <a:pt x="7421" y="1585"/>
                  <a:pt x="8040" y="1585"/>
                </a:cubicBezTo>
                <a:cubicBezTo>
                  <a:pt x="9769" y="1585"/>
                  <a:pt x="11320" y="2186"/>
                  <a:pt x="12486" y="3317"/>
                </a:cubicBezTo>
                <a:cubicBezTo>
                  <a:pt x="11339" y="3753"/>
                  <a:pt x="10467" y="4663"/>
                  <a:pt x="10268" y="5763"/>
                </a:cubicBezTo>
                <a:cubicBezTo>
                  <a:pt x="10078" y="6559"/>
                  <a:pt x="10353" y="7469"/>
                  <a:pt x="10903" y="8133"/>
                </a:cubicBezTo>
                <a:cubicBezTo>
                  <a:pt x="11423" y="8698"/>
                  <a:pt x="12087" y="9008"/>
                  <a:pt x="12759" y="9008"/>
                </a:cubicBezTo>
                <a:cubicBezTo>
                  <a:pt x="12798" y="9008"/>
                  <a:pt x="12836" y="9007"/>
                  <a:pt x="12875" y="9005"/>
                </a:cubicBezTo>
                <a:cubicBezTo>
                  <a:pt x="14145" y="8967"/>
                  <a:pt x="15245" y="7820"/>
                  <a:pt x="15406" y="6436"/>
                </a:cubicBezTo>
                <a:cubicBezTo>
                  <a:pt x="15482" y="6000"/>
                  <a:pt x="15444" y="5526"/>
                  <a:pt x="15330" y="5099"/>
                </a:cubicBezTo>
                <a:lnTo>
                  <a:pt x="15330" y="5099"/>
                </a:lnTo>
                <a:cubicBezTo>
                  <a:pt x="15605" y="5213"/>
                  <a:pt x="15880" y="5412"/>
                  <a:pt x="16155" y="5649"/>
                </a:cubicBezTo>
                <a:cubicBezTo>
                  <a:pt x="16904" y="6199"/>
                  <a:pt x="17501" y="6910"/>
                  <a:pt x="18136" y="7659"/>
                </a:cubicBezTo>
                <a:cubicBezTo>
                  <a:pt x="18212" y="7744"/>
                  <a:pt x="18326" y="7858"/>
                  <a:pt x="18411" y="7981"/>
                </a:cubicBezTo>
                <a:cubicBezTo>
                  <a:pt x="19160" y="8844"/>
                  <a:pt x="20033" y="9792"/>
                  <a:pt x="21132" y="10427"/>
                </a:cubicBezTo>
                <a:cubicBezTo>
                  <a:pt x="21988" y="10906"/>
                  <a:pt x="22891" y="11152"/>
                  <a:pt x="23765" y="11152"/>
                </a:cubicBezTo>
                <a:cubicBezTo>
                  <a:pt x="24190" y="11152"/>
                  <a:pt x="24607" y="11094"/>
                  <a:pt x="25010" y="10977"/>
                </a:cubicBezTo>
                <a:cubicBezTo>
                  <a:pt x="26470" y="10550"/>
                  <a:pt x="27531" y="9242"/>
                  <a:pt x="27569" y="7820"/>
                </a:cubicBezTo>
                <a:cubicBezTo>
                  <a:pt x="27655" y="6237"/>
                  <a:pt x="26270" y="5488"/>
                  <a:pt x="25047" y="4862"/>
                </a:cubicBezTo>
                <a:lnTo>
                  <a:pt x="25010" y="4815"/>
                </a:lnTo>
                <a:lnTo>
                  <a:pt x="24251" y="6237"/>
                </a:lnTo>
                <a:lnTo>
                  <a:pt x="24299" y="6237"/>
                </a:lnTo>
                <a:cubicBezTo>
                  <a:pt x="25522" y="6872"/>
                  <a:pt x="26033" y="7232"/>
                  <a:pt x="25996" y="7782"/>
                </a:cubicBezTo>
                <a:cubicBezTo>
                  <a:pt x="25996" y="8493"/>
                  <a:pt x="25360" y="9242"/>
                  <a:pt x="24536" y="9479"/>
                </a:cubicBezTo>
                <a:cubicBezTo>
                  <a:pt x="24294" y="9551"/>
                  <a:pt x="24039" y="9586"/>
                  <a:pt x="23776" y="9586"/>
                </a:cubicBezTo>
                <a:cubicBezTo>
                  <a:pt x="23172" y="9586"/>
                  <a:pt x="22530" y="9400"/>
                  <a:pt x="21929" y="9043"/>
                </a:cubicBezTo>
                <a:cubicBezTo>
                  <a:pt x="21018" y="8531"/>
                  <a:pt x="20270" y="7706"/>
                  <a:pt x="19596" y="6948"/>
                </a:cubicBezTo>
                <a:cubicBezTo>
                  <a:pt x="19511" y="6834"/>
                  <a:pt x="19435" y="6711"/>
                  <a:pt x="19321" y="6635"/>
                </a:cubicBezTo>
                <a:cubicBezTo>
                  <a:pt x="18686" y="5848"/>
                  <a:pt x="17975" y="5052"/>
                  <a:pt x="17141" y="4388"/>
                </a:cubicBezTo>
                <a:cubicBezTo>
                  <a:pt x="16278" y="3715"/>
                  <a:pt x="15330" y="3279"/>
                  <a:pt x="14382" y="3156"/>
                </a:cubicBezTo>
                <a:cubicBezTo>
                  <a:pt x="12908" y="1100"/>
                  <a:pt x="10621" y="0"/>
                  <a:pt x="8041" y="0"/>
                </a:cubicBezTo>
                <a:close/>
              </a:path>
            </a:pathLst>
          </a:custGeom>
          <a:solidFill>
            <a:schemeClr val="accent2"/>
          </a:solidFill>
          <a:ln w="381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6"/>
          <p:cNvSpPr/>
          <p:nvPr/>
        </p:nvSpPr>
        <p:spPr>
          <a:xfrm rot="180930">
            <a:off x="-348164" y="3476993"/>
            <a:ext cx="3772480" cy="2644078"/>
          </a:xfrm>
          <a:custGeom>
            <a:avLst/>
            <a:gdLst/>
            <a:ahLst/>
            <a:cxnLst/>
            <a:rect l="l" t="t" r="r" b="b"/>
            <a:pathLst>
              <a:path w="41088" h="28798" extrusionOk="0">
                <a:moveTo>
                  <a:pt x="14382" y="1581"/>
                </a:moveTo>
                <a:cubicBezTo>
                  <a:pt x="14733" y="1581"/>
                  <a:pt x="15017" y="1742"/>
                  <a:pt x="15254" y="1865"/>
                </a:cubicBezTo>
                <a:cubicBezTo>
                  <a:pt x="15728" y="2216"/>
                  <a:pt x="16117" y="2766"/>
                  <a:pt x="16202" y="3363"/>
                </a:cubicBezTo>
                <a:cubicBezTo>
                  <a:pt x="16392" y="4747"/>
                  <a:pt x="15529" y="6084"/>
                  <a:pt x="14970" y="6757"/>
                </a:cubicBezTo>
                <a:cubicBezTo>
                  <a:pt x="14657" y="7155"/>
                  <a:pt x="14306" y="7506"/>
                  <a:pt x="13908" y="7866"/>
                </a:cubicBezTo>
                <a:cubicBezTo>
                  <a:pt x="13396" y="6994"/>
                  <a:pt x="13036" y="6046"/>
                  <a:pt x="12837" y="5098"/>
                </a:cubicBezTo>
                <a:cubicBezTo>
                  <a:pt x="12647" y="4188"/>
                  <a:pt x="12685" y="3477"/>
                  <a:pt x="12884" y="2889"/>
                </a:cubicBezTo>
                <a:cubicBezTo>
                  <a:pt x="13074" y="2254"/>
                  <a:pt x="13595" y="1742"/>
                  <a:pt x="14107" y="1628"/>
                </a:cubicBezTo>
                <a:cubicBezTo>
                  <a:pt x="14221" y="1581"/>
                  <a:pt x="14306" y="1581"/>
                  <a:pt x="14382" y="1581"/>
                </a:cubicBezTo>
                <a:close/>
                <a:moveTo>
                  <a:pt x="34688" y="23195"/>
                </a:moveTo>
                <a:cubicBezTo>
                  <a:pt x="35314" y="23195"/>
                  <a:pt x="35949" y="23271"/>
                  <a:pt x="36537" y="23508"/>
                </a:cubicBezTo>
                <a:cubicBezTo>
                  <a:pt x="36347" y="24380"/>
                  <a:pt x="35987" y="25205"/>
                  <a:pt x="35399" y="25878"/>
                </a:cubicBezTo>
                <a:cubicBezTo>
                  <a:pt x="34726" y="26665"/>
                  <a:pt x="33892" y="27139"/>
                  <a:pt x="33067" y="27224"/>
                </a:cubicBezTo>
                <a:cubicBezTo>
                  <a:pt x="33036" y="27225"/>
                  <a:pt x="33005" y="27226"/>
                  <a:pt x="32974" y="27226"/>
                </a:cubicBezTo>
                <a:cubicBezTo>
                  <a:pt x="32172" y="27226"/>
                  <a:pt x="31399" y="26763"/>
                  <a:pt x="31171" y="26115"/>
                </a:cubicBezTo>
                <a:cubicBezTo>
                  <a:pt x="30972" y="25603"/>
                  <a:pt x="31133" y="24892"/>
                  <a:pt x="31560" y="24380"/>
                </a:cubicBezTo>
                <a:cubicBezTo>
                  <a:pt x="32081" y="23783"/>
                  <a:pt x="32868" y="23470"/>
                  <a:pt x="33418" y="23309"/>
                </a:cubicBezTo>
                <a:cubicBezTo>
                  <a:pt x="33816" y="23233"/>
                  <a:pt x="34252" y="23195"/>
                  <a:pt x="34688" y="23195"/>
                </a:cubicBezTo>
                <a:close/>
                <a:moveTo>
                  <a:pt x="14414" y="0"/>
                </a:moveTo>
                <a:cubicBezTo>
                  <a:pt x="14191" y="0"/>
                  <a:pt x="13968" y="28"/>
                  <a:pt x="13747" y="83"/>
                </a:cubicBezTo>
                <a:cubicBezTo>
                  <a:pt x="12685" y="320"/>
                  <a:pt x="11775" y="1230"/>
                  <a:pt x="11377" y="2377"/>
                </a:cubicBezTo>
                <a:cubicBezTo>
                  <a:pt x="11102" y="3240"/>
                  <a:pt x="11064" y="4235"/>
                  <a:pt x="11301" y="5373"/>
                </a:cubicBezTo>
                <a:cubicBezTo>
                  <a:pt x="11538" y="6605"/>
                  <a:pt x="12012" y="7790"/>
                  <a:pt x="12647" y="8814"/>
                </a:cubicBezTo>
                <a:cubicBezTo>
                  <a:pt x="10894" y="9968"/>
                  <a:pt x="8783" y="10614"/>
                  <a:pt x="6771" y="10614"/>
                </a:cubicBezTo>
                <a:cubicBezTo>
                  <a:pt x="6106" y="10614"/>
                  <a:pt x="5452" y="10543"/>
                  <a:pt x="4826" y="10397"/>
                </a:cubicBezTo>
                <a:cubicBezTo>
                  <a:pt x="3281" y="9999"/>
                  <a:pt x="2020" y="8691"/>
                  <a:pt x="1584" y="6918"/>
                </a:cubicBezTo>
                <a:cubicBezTo>
                  <a:pt x="1584" y="6795"/>
                  <a:pt x="1423" y="6681"/>
                  <a:pt x="1423" y="6558"/>
                </a:cubicBezTo>
                <a:lnTo>
                  <a:pt x="1" y="6994"/>
                </a:lnTo>
                <a:cubicBezTo>
                  <a:pt x="475" y="9563"/>
                  <a:pt x="2171" y="11383"/>
                  <a:pt x="4466" y="11933"/>
                </a:cubicBezTo>
                <a:cubicBezTo>
                  <a:pt x="5213" y="12112"/>
                  <a:pt x="5990" y="12198"/>
                  <a:pt x="6778" y="12198"/>
                </a:cubicBezTo>
                <a:cubicBezTo>
                  <a:pt x="9118" y="12198"/>
                  <a:pt x="11553" y="11436"/>
                  <a:pt x="13595" y="10075"/>
                </a:cubicBezTo>
                <a:cubicBezTo>
                  <a:pt x="15093" y="11819"/>
                  <a:pt x="17103" y="13042"/>
                  <a:pt x="19321" y="13516"/>
                </a:cubicBezTo>
                <a:cubicBezTo>
                  <a:pt x="20294" y="13704"/>
                  <a:pt x="21249" y="13752"/>
                  <a:pt x="22200" y="13752"/>
                </a:cubicBezTo>
                <a:cubicBezTo>
                  <a:pt x="22834" y="13752"/>
                  <a:pt x="23466" y="13730"/>
                  <a:pt x="24099" y="13715"/>
                </a:cubicBezTo>
                <a:cubicBezTo>
                  <a:pt x="24688" y="13681"/>
                  <a:pt x="25282" y="13652"/>
                  <a:pt x="25874" y="13652"/>
                </a:cubicBezTo>
                <a:cubicBezTo>
                  <a:pt x="26111" y="13652"/>
                  <a:pt x="26347" y="13657"/>
                  <a:pt x="26583" y="13668"/>
                </a:cubicBezTo>
                <a:cubicBezTo>
                  <a:pt x="30185" y="13791"/>
                  <a:pt x="33266" y="15137"/>
                  <a:pt x="35077" y="17422"/>
                </a:cubicBezTo>
                <a:cubicBezTo>
                  <a:pt x="36148" y="18730"/>
                  <a:pt x="36698" y="20351"/>
                  <a:pt x="36698" y="21887"/>
                </a:cubicBezTo>
                <a:cubicBezTo>
                  <a:pt x="36052" y="21695"/>
                  <a:pt x="35383" y="21594"/>
                  <a:pt x="34709" y="21594"/>
                </a:cubicBezTo>
                <a:cubicBezTo>
                  <a:pt x="34149" y="21594"/>
                  <a:pt x="33585" y="21665"/>
                  <a:pt x="33029" y="21811"/>
                </a:cubicBezTo>
                <a:cubicBezTo>
                  <a:pt x="31920" y="22086"/>
                  <a:pt x="30972" y="22636"/>
                  <a:pt x="30337" y="23385"/>
                </a:cubicBezTo>
                <a:cubicBezTo>
                  <a:pt x="29550" y="24333"/>
                  <a:pt x="29313" y="25565"/>
                  <a:pt x="29664" y="26627"/>
                </a:cubicBezTo>
                <a:cubicBezTo>
                  <a:pt x="30100" y="27935"/>
                  <a:pt x="31446" y="28798"/>
                  <a:pt x="32906" y="28798"/>
                </a:cubicBezTo>
                <a:lnTo>
                  <a:pt x="33181" y="28798"/>
                </a:lnTo>
                <a:cubicBezTo>
                  <a:pt x="34451" y="28684"/>
                  <a:pt x="35674" y="28011"/>
                  <a:pt x="36622" y="26902"/>
                </a:cubicBezTo>
                <a:cubicBezTo>
                  <a:pt x="37248" y="26115"/>
                  <a:pt x="37722" y="25205"/>
                  <a:pt x="38006" y="24257"/>
                </a:cubicBezTo>
                <a:cubicBezTo>
                  <a:pt x="38281" y="24456"/>
                  <a:pt x="38594" y="24731"/>
                  <a:pt x="38831" y="25006"/>
                </a:cubicBezTo>
                <a:cubicBezTo>
                  <a:pt x="38992" y="25205"/>
                  <a:pt x="39466" y="25755"/>
                  <a:pt x="39504" y="26788"/>
                </a:cubicBezTo>
                <a:lnTo>
                  <a:pt x="41087" y="26665"/>
                </a:lnTo>
                <a:cubicBezTo>
                  <a:pt x="41040" y="25641"/>
                  <a:pt x="40689" y="24731"/>
                  <a:pt x="40016" y="23982"/>
                </a:cubicBezTo>
                <a:cubicBezTo>
                  <a:pt x="39542" y="23432"/>
                  <a:pt x="38907" y="22911"/>
                  <a:pt x="38281" y="22560"/>
                </a:cubicBezTo>
                <a:cubicBezTo>
                  <a:pt x="38395" y="20427"/>
                  <a:pt x="37722" y="18171"/>
                  <a:pt x="36300" y="16436"/>
                </a:cubicBezTo>
                <a:cubicBezTo>
                  <a:pt x="34214" y="13791"/>
                  <a:pt x="30697" y="12208"/>
                  <a:pt x="26668" y="12094"/>
                </a:cubicBezTo>
                <a:cubicBezTo>
                  <a:pt x="26402" y="12083"/>
                  <a:pt x="26138" y="12078"/>
                  <a:pt x="25878" y="12078"/>
                </a:cubicBezTo>
                <a:cubicBezTo>
                  <a:pt x="25248" y="12078"/>
                  <a:pt x="24633" y="12105"/>
                  <a:pt x="24023" y="12132"/>
                </a:cubicBezTo>
                <a:cubicBezTo>
                  <a:pt x="23367" y="12148"/>
                  <a:pt x="22733" y="12171"/>
                  <a:pt x="22111" y="12171"/>
                </a:cubicBezTo>
                <a:cubicBezTo>
                  <a:pt x="21270" y="12171"/>
                  <a:pt x="20452" y="12129"/>
                  <a:pt x="19634" y="11971"/>
                </a:cubicBezTo>
                <a:cubicBezTo>
                  <a:pt x="17776" y="11582"/>
                  <a:pt x="16117" y="10549"/>
                  <a:pt x="14856" y="9127"/>
                </a:cubicBezTo>
                <a:cubicBezTo>
                  <a:pt x="15330" y="8691"/>
                  <a:pt x="15804" y="8217"/>
                  <a:pt x="16202" y="7743"/>
                </a:cubicBezTo>
                <a:cubicBezTo>
                  <a:pt x="17065" y="6681"/>
                  <a:pt x="18051" y="4984"/>
                  <a:pt x="17776" y="3126"/>
                </a:cubicBezTo>
                <a:cubicBezTo>
                  <a:pt x="17624" y="2102"/>
                  <a:pt x="16989" y="1154"/>
                  <a:pt x="16117" y="557"/>
                </a:cubicBezTo>
                <a:cubicBezTo>
                  <a:pt x="15576" y="187"/>
                  <a:pt x="14995" y="0"/>
                  <a:pt x="14414" y="0"/>
                </a:cubicBezTo>
                <a:close/>
              </a:path>
            </a:pathLst>
          </a:custGeom>
          <a:solidFill>
            <a:schemeClr val="accent1"/>
          </a:solidFill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6"/>
          <p:cNvSpPr/>
          <p:nvPr/>
        </p:nvSpPr>
        <p:spPr>
          <a:xfrm rot="686380">
            <a:off x="5520138" y="1938601"/>
            <a:ext cx="1276030" cy="3773003"/>
          </a:xfrm>
          <a:custGeom>
            <a:avLst/>
            <a:gdLst/>
            <a:ahLst/>
            <a:cxnLst/>
            <a:rect l="l" t="t" r="r" b="b"/>
            <a:pathLst>
              <a:path w="13898" h="41094" extrusionOk="0">
                <a:moveTo>
                  <a:pt x="9670" y="4795"/>
                </a:moveTo>
                <a:cubicBezTo>
                  <a:pt x="9793" y="4795"/>
                  <a:pt x="9869" y="4833"/>
                  <a:pt x="9992" y="4871"/>
                </a:cubicBezTo>
                <a:cubicBezTo>
                  <a:pt x="9869" y="5108"/>
                  <a:pt x="9717" y="5269"/>
                  <a:pt x="9518" y="5307"/>
                </a:cubicBezTo>
                <a:cubicBezTo>
                  <a:pt x="9497" y="5316"/>
                  <a:pt x="9472" y="5321"/>
                  <a:pt x="9445" y="5321"/>
                </a:cubicBezTo>
                <a:cubicBezTo>
                  <a:pt x="9362" y="5321"/>
                  <a:pt x="9260" y="5277"/>
                  <a:pt x="9196" y="5184"/>
                </a:cubicBezTo>
                <a:cubicBezTo>
                  <a:pt x="9120" y="5146"/>
                  <a:pt x="9082" y="5070"/>
                  <a:pt x="9082" y="5032"/>
                </a:cubicBezTo>
                <a:cubicBezTo>
                  <a:pt x="9120" y="4985"/>
                  <a:pt x="9158" y="4909"/>
                  <a:pt x="9196" y="4871"/>
                </a:cubicBezTo>
                <a:cubicBezTo>
                  <a:pt x="9319" y="4833"/>
                  <a:pt x="9433" y="4795"/>
                  <a:pt x="9594" y="4795"/>
                </a:cubicBezTo>
                <a:close/>
                <a:moveTo>
                  <a:pt x="10923" y="18530"/>
                </a:moveTo>
                <a:cubicBezTo>
                  <a:pt x="11177" y="18530"/>
                  <a:pt x="11416" y="18572"/>
                  <a:pt x="11613" y="18655"/>
                </a:cubicBezTo>
                <a:cubicBezTo>
                  <a:pt x="11926" y="18731"/>
                  <a:pt x="12002" y="18930"/>
                  <a:pt x="12040" y="19053"/>
                </a:cubicBezTo>
                <a:cubicBezTo>
                  <a:pt x="12163" y="19328"/>
                  <a:pt x="11964" y="19603"/>
                  <a:pt x="11888" y="19679"/>
                </a:cubicBezTo>
                <a:cubicBezTo>
                  <a:pt x="11641" y="19969"/>
                  <a:pt x="11294" y="20121"/>
                  <a:pt x="10999" y="20121"/>
                </a:cubicBezTo>
                <a:cubicBezTo>
                  <a:pt x="10966" y="20121"/>
                  <a:pt x="10934" y="20119"/>
                  <a:pt x="10902" y="20115"/>
                </a:cubicBezTo>
                <a:cubicBezTo>
                  <a:pt x="10305" y="20001"/>
                  <a:pt x="9869" y="19442"/>
                  <a:pt x="9670" y="18854"/>
                </a:cubicBezTo>
                <a:cubicBezTo>
                  <a:pt x="9755" y="18854"/>
                  <a:pt x="9793" y="18816"/>
                  <a:pt x="9831" y="18778"/>
                </a:cubicBezTo>
                <a:cubicBezTo>
                  <a:pt x="10179" y="18612"/>
                  <a:pt x="10567" y="18530"/>
                  <a:pt x="10923" y="18530"/>
                </a:cubicBezTo>
                <a:close/>
                <a:moveTo>
                  <a:pt x="2484" y="28922"/>
                </a:moveTo>
                <a:cubicBezTo>
                  <a:pt x="2560" y="28969"/>
                  <a:pt x="2721" y="29007"/>
                  <a:pt x="2844" y="29244"/>
                </a:cubicBezTo>
                <a:cubicBezTo>
                  <a:pt x="2958" y="29595"/>
                  <a:pt x="2996" y="30069"/>
                  <a:pt x="2844" y="30429"/>
                </a:cubicBezTo>
                <a:cubicBezTo>
                  <a:pt x="2797" y="30628"/>
                  <a:pt x="2721" y="30780"/>
                  <a:pt x="2607" y="30941"/>
                </a:cubicBezTo>
                <a:cubicBezTo>
                  <a:pt x="2133" y="30742"/>
                  <a:pt x="1735" y="30344"/>
                  <a:pt x="1659" y="29832"/>
                </a:cubicBezTo>
                <a:cubicBezTo>
                  <a:pt x="1612" y="29595"/>
                  <a:pt x="1773" y="29282"/>
                  <a:pt x="2010" y="29083"/>
                </a:cubicBezTo>
                <a:cubicBezTo>
                  <a:pt x="2086" y="29007"/>
                  <a:pt x="2247" y="28922"/>
                  <a:pt x="2408" y="28922"/>
                </a:cubicBezTo>
                <a:close/>
                <a:moveTo>
                  <a:pt x="7156" y="1"/>
                </a:moveTo>
                <a:cubicBezTo>
                  <a:pt x="6885" y="1"/>
                  <a:pt x="6629" y="20"/>
                  <a:pt x="6399" y="55"/>
                </a:cubicBezTo>
                <a:lnTo>
                  <a:pt x="6674" y="1629"/>
                </a:lnTo>
                <a:cubicBezTo>
                  <a:pt x="6828" y="1605"/>
                  <a:pt x="6998" y="1593"/>
                  <a:pt x="7175" y="1593"/>
                </a:cubicBezTo>
                <a:cubicBezTo>
                  <a:pt x="7858" y="1593"/>
                  <a:pt x="8653" y="1774"/>
                  <a:pt x="9120" y="2188"/>
                </a:cubicBezTo>
                <a:cubicBezTo>
                  <a:pt x="9433" y="2463"/>
                  <a:pt x="9717" y="2776"/>
                  <a:pt x="9869" y="3212"/>
                </a:cubicBezTo>
                <a:cubicBezTo>
                  <a:pt x="9775" y="3199"/>
                  <a:pt x="9680" y="3193"/>
                  <a:pt x="9585" y="3193"/>
                </a:cubicBezTo>
                <a:cubicBezTo>
                  <a:pt x="9121" y="3193"/>
                  <a:pt x="8649" y="3343"/>
                  <a:pt x="8295" y="3610"/>
                </a:cubicBezTo>
                <a:cubicBezTo>
                  <a:pt x="7859" y="3923"/>
                  <a:pt x="7584" y="4359"/>
                  <a:pt x="7537" y="4833"/>
                </a:cubicBezTo>
                <a:cubicBezTo>
                  <a:pt x="7461" y="5383"/>
                  <a:pt x="7660" y="5933"/>
                  <a:pt x="8096" y="6331"/>
                </a:cubicBezTo>
                <a:cubicBezTo>
                  <a:pt x="8478" y="6713"/>
                  <a:pt x="8990" y="6916"/>
                  <a:pt x="9481" y="6916"/>
                </a:cubicBezTo>
                <a:cubicBezTo>
                  <a:pt x="9600" y="6916"/>
                  <a:pt x="9717" y="6905"/>
                  <a:pt x="9831" y="6881"/>
                </a:cubicBezTo>
                <a:cubicBezTo>
                  <a:pt x="10305" y="6767"/>
                  <a:pt x="10741" y="6492"/>
                  <a:pt x="11054" y="6094"/>
                </a:cubicBezTo>
                <a:cubicBezTo>
                  <a:pt x="12002" y="7715"/>
                  <a:pt x="12163" y="9810"/>
                  <a:pt x="11376" y="11469"/>
                </a:cubicBezTo>
                <a:cubicBezTo>
                  <a:pt x="11016" y="12180"/>
                  <a:pt x="10542" y="12853"/>
                  <a:pt x="10030" y="13517"/>
                </a:cubicBezTo>
                <a:cubicBezTo>
                  <a:pt x="9831" y="13801"/>
                  <a:pt x="9632" y="14076"/>
                  <a:pt x="9433" y="14389"/>
                </a:cubicBezTo>
                <a:cubicBezTo>
                  <a:pt x="8845" y="15261"/>
                  <a:pt x="8011" y="16560"/>
                  <a:pt x="8011" y="18067"/>
                </a:cubicBezTo>
                <a:cubicBezTo>
                  <a:pt x="6314" y="19404"/>
                  <a:pt x="5290" y="21575"/>
                  <a:pt x="5404" y="23708"/>
                </a:cubicBezTo>
                <a:cubicBezTo>
                  <a:pt x="5451" y="24542"/>
                  <a:pt x="5641" y="25329"/>
                  <a:pt x="5840" y="26078"/>
                </a:cubicBezTo>
                <a:cubicBezTo>
                  <a:pt x="6115" y="27225"/>
                  <a:pt x="6399" y="28334"/>
                  <a:pt x="6077" y="29320"/>
                </a:cubicBezTo>
                <a:cubicBezTo>
                  <a:pt x="5802" y="30107"/>
                  <a:pt x="5129" y="30742"/>
                  <a:pt x="4342" y="31017"/>
                </a:cubicBezTo>
                <a:lnTo>
                  <a:pt x="4342" y="30979"/>
                </a:lnTo>
                <a:cubicBezTo>
                  <a:pt x="4617" y="30192"/>
                  <a:pt x="4579" y="29282"/>
                  <a:pt x="4266" y="28571"/>
                </a:cubicBezTo>
                <a:cubicBezTo>
                  <a:pt x="3982" y="28021"/>
                  <a:pt x="3555" y="27623"/>
                  <a:pt x="2996" y="27424"/>
                </a:cubicBezTo>
                <a:cubicBezTo>
                  <a:pt x="2808" y="27364"/>
                  <a:pt x="2609" y="27334"/>
                  <a:pt x="2406" y="27334"/>
                </a:cubicBezTo>
                <a:cubicBezTo>
                  <a:pt x="1931" y="27334"/>
                  <a:pt x="1436" y="27501"/>
                  <a:pt x="1024" y="27860"/>
                </a:cubicBezTo>
                <a:cubicBezTo>
                  <a:pt x="351" y="28410"/>
                  <a:pt x="0" y="29244"/>
                  <a:pt x="114" y="30031"/>
                </a:cubicBezTo>
                <a:cubicBezTo>
                  <a:pt x="237" y="30979"/>
                  <a:pt x="863" y="31813"/>
                  <a:pt x="1735" y="32287"/>
                </a:cubicBezTo>
                <a:cubicBezTo>
                  <a:pt x="1612" y="32477"/>
                  <a:pt x="1498" y="32676"/>
                  <a:pt x="1375" y="32913"/>
                </a:cubicBezTo>
                <a:cubicBezTo>
                  <a:pt x="427" y="34733"/>
                  <a:pt x="626" y="37141"/>
                  <a:pt x="1849" y="38800"/>
                </a:cubicBezTo>
                <a:cubicBezTo>
                  <a:pt x="3034" y="40421"/>
                  <a:pt x="4456" y="41094"/>
                  <a:pt x="6674" y="41094"/>
                </a:cubicBezTo>
                <a:lnTo>
                  <a:pt x="7262" y="41094"/>
                </a:lnTo>
                <a:lnTo>
                  <a:pt x="7186" y="39511"/>
                </a:lnTo>
                <a:cubicBezTo>
                  <a:pt x="7004" y="39519"/>
                  <a:pt x="6827" y="39523"/>
                  <a:pt x="6655" y="39523"/>
                </a:cubicBezTo>
                <a:cubicBezTo>
                  <a:pt x="5194" y="39523"/>
                  <a:pt x="4107" y="39196"/>
                  <a:pt x="3157" y="37890"/>
                </a:cubicBezTo>
                <a:cubicBezTo>
                  <a:pt x="2247" y="36667"/>
                  <a:pt x="2133" y="34970"/>
                  <a:pt x="2797" y="33624"/>
                </a:cubicBezTo>
                <a:cubicBezTo>
                  <a:pt x="2958" y="33311"/>
                  <a:pt x="3157" y="33036"/>
                  <a:pt x="3356" y="32714"/>
                </a:cubicBezTo>
                <a:cubicBezTo>
                  <a:pt x="3417" y="32716"/>
                  <a:pt x="3478" y="32718"/>
                  <a:pt x="3539" y="32718"/>
                </a:cubicBezTo>
                <a:cubicBezTo>
                  <a:pt x="5332" y="32718"/>
                  <a:pt x="7043" y="31517"/>
                  <a:pt x="7584" y="29794"/>
                </a:cubicBezTo>
                <a:cubicBezTo>
                  <a:pt x="8011" y="28372"/>
                  <a:pt x="7698" y="27026"/>
                  <a:pt x="7347" y="25689"/>
                </a:cubicBezTo>
                <a:cubicBezTo>
                  <a:pt x="7186" y="24978"/>
                  <a:pt x="7025" y="24305"/>
                  <a:pt x="6987" y="23632"/>
                </a:cubicBezTo>
                <a:cubicBezTo>
                  <a:pt x="6911" y="22248"/>
                  <a:pt x="7423" y="20864"/>
                  <a:pt x="8371" y="19840"/>
                </a:cubicBezTo>
                <a:cubicBezTo>
                  <a:pt x="8807" y="20712"/>
                  <a:pt x="9556" y="21461"/>
                  <a:pt x="10580" y="21660"/>
                </a:cubicBezTo>
                <a:cubicBezTo>
                  <a:pt x="10731" y="21694"/>
                  <a:pt x="10885" y="21711"/>
                  <a:pt x="11040" y="21711"/>
                </a:cubicBezTo>
                <a:cubicBezTo>
                  <a:pt x="11782" y="21711"/>
                  <a:pt x="12548" y="21332"/>
                  <a:pt x="13073" y="20712"/>
                </a:cubicBezTo>
                <a:cubicBezTo>
                  <a:pt x="13661" y="20039"/>
                  <a:pt x="13822" y="19205"/>
                  <a:pt x="13509" y="18456"/>
                </a:cubicBezTo>
                <a:cubicBezTo>
                  <a:pt x="13310" y="17868"/>
                  <a:pt x="12836" y="17432"/>
                  <a:pt x="12201" y="17157"/>
                </a:cubicBezTo>
                <a:cubicBezTo>
                  <a:pt x="11845" y="17020"/>
                  <a:pt x="11440" y="16951"/>
                  <a:pt x="11021" y="16951"/>
                </a:cubicBezTo>
                <a:cubicBezTo>
                  <a:pt x="10601" y="16951"/>
                  <a:pt x="10167" y="17020"/>
                  <a:pt x="9755" y="17157"/>
                </a:cubicBezTo>
                <a:cubicBezTo>
                  <a:pt x="9907" y="16560"/>
                  <a:pt x="10267" y="15972"/>
                  <a:pt x="10741" y="15299"/>
                </a:cubicBezTo>
                <a:cubicBezTo>
                  <a:pt x="10902" y="15024"/>
                  <a:pt x="11092" y="14749"/>
                  <a:pt x="11291" y="14465"/>
                </a:cubicBezTo>
                <a:cubicBezTo>
                  <a:pt x="11850" y="13754"/>
                  <a:pt x="12400" y="13005"/>
                  <a:pt x="12798" y="12142"/>
                </a:cubicBezTo>
                <a:cubicBezTo>
                  <a:pt x="13898" y="9772"/>
                  <a:pt x="13585" y="6767"/>
                  <a:pt x="12040" y="4672"/>
                </a:cubicBezTo>
                <a:cubicBezTo>
                  <a:pt x="11888" y="4511"/>
                  <a:pt x="11765" y="4359"/>
                  <a:pt x="11651" y="4198"/>
                </a:cubicBezTo>
                <a:cubicBezTo>
                  <a:pt x="11566" y="2814"/>
                  <a:pt x="11139" y="1828"/>
                  <a:pt x="10191" y="1003"/>
                </a:cubicBezTo>
                <a:cubicBezTo>
                  <a:pt x="9322" y="260"/>
                  <a:pt x="8138" y="1"/>
                  <a:pt x="7156" y="1"/>
                </a:cubicBezTo>
                <a:close/>
              </a:path>
            </a:pathLst>
          </a:custGeom>
          <a:solidFill>
            <a:schemeClr val="accent3"/>
          </a:solidFill>
          <a:ln w="3810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6"/>
          <p:cNvSpPr/>
          <p:nvPr/>
        </p:nvSpPr>
        <p:spPr>
          <a:xfrm rot="2700000">
            <a:off x="7490687" y="1868456"/>
            <a:ext cx="1276078" cy="3776360"/>
          </a:xfrm>
          <a:custGeom>
            <a:avLst/>
            <a:gdLst/>
            <a:ahLst/>
            <a:cxnLst/>
            <a:rect l="l" t="t" r="r" b="b"/>
            <a:pathLst>
              <a:path w="13899" h="41132" extrusionOk="0">
                <a:moveTo>
                  <a:pt x="9718" y="4795"/>
                </a:moveTo>
                <a:cubicBezTo>
                  <a:pt x="9793" y="4795"/>
                  <a:pt x="9907" y="4833"/>
                  <a:pt x="9993" y="4871"/>
                </a:cubicBezTo>
                <a:cubicBezTo>
                  <a:pt x="9907" y="5108"/>
                  <a:pt x="9718" y="5269"/>
                  <a:pt x="9556" y="5307"/>
                </a:cubicBezTo>
                <a:cubicBezTo>
                  <a:pt x="9526" y="5316"/>
                  <a:pt x="9494" y="5321"/>
                  <a:pt x="9462" y="5321"/>
                </a:cubicBezTo>
                <a:cubicBezTo>
                  <a:pt x="9363" y="5321"/>
                  <a:pt x="9261" y="5277"/>
                  <a:pt x="9196" y="5184"/>
                </a:cubicBezTo>
                <a:cubicBezTo>
                  <a:pt x="9158" y="5146"/>
                  <a:pt x="9120" y="5070"/>
                  <a:pt x="9120" y="5032"/>
                </a:cubicBezTo>
                <a:cubicBezTo>
                  <a:pt x="9120" y="4985"/>
                  <a:pt x="9196" y="4909"/>
                  <a:pt x="9244" y="4871"/>
                </a:cubicBezTo>
                <a:cubicBezTo>
                  <a:pt x="9319" y="4833"/>
                  <a:pt x="9481" y="4795"/>
                  <a:pt x="9594" y="4795"/>
                </a:cubicBezTo>
                <a:close/>
                <a:moveTo>
                  <a:pt x="10947" y="18530"/>
                </a:moveTo>
                <a:cubicBezTo>
                  <a:pt x="11209" y="18530"/>
                  <a:pt x="11454" y="18572"/>
                  <a:pt x="11652" y="18655"/>
                </a:cubicBezTo>
                <a:cubicBezTo>
                  <a:pt x="11926" y="18731"/>
                  <a:pt x="12002" y="18930"/>
                  <a:pt x="12088" y="19053"/>
                </a:cubicBezTo>
                <a:cubicBezTo>
                  <a:pt x="12163" y="19328"/>
                  <a:pt x="11964" y="19603"/>
                  <a:pt x="11889" y="19679"/>
                </a:cubicBezTo>
                <a:cubicBezTo>
                  <a:pt x="11641" y="19969"/>
                  <a:pt x="11294" y="20121"/>
                  <a:pt x="10999" y="20121"/>
                </a:cubicBezTo>
                <a:cubicBezTo>
                  <a:pt x="10966" y="20121"/>
                  <a:pt x="10934" y="20119"/>
                  <a:pt x="10903" y="20115"/>
                </a:cubicBezTo>
                <a:cubicBezTo>
                  <a:pt x="10305" y="20001"/>
                  <a:pt x="9907" y="19442"/>
                  <a:pt x="9718" y="18854"/>
                </a:cubicBezTo>
                <a:cubicBezTo>
                  <a:pt x="9756" y="18854"/>
                  <a:pt x="9793" y="18816"/>
                  <a:pt x="9831" y="18778"/>
                </a:cubicBezTo>
                <a:cubicBezTo>
                  <a:pt x="10180" y="18612"/>
                  <a:pt x="10580" y="18530"/>
                  <a:pt x="10947" y="18530"/>
                </a:cubicBezTo>
                <a:close/>
                <a:moveTo>
                  <a:pt x="2522" y="28922"/>
                </a:moveTo>
                <a:cubicBezTo>
                  <a:pt x="2560" y="28969"/>
                  <a:pt x="2721" y="29007"/>
                  <a:pt x="2845" y="29244"/>
                </a:cubicBezTo>
                <a:cubicBezTo>
                  <a:pt x="2996" y="29595"/>
                  <a:pt x="2996" y="30069"/>
                  <a:pt x="2882" y="30429"/>
                </a:cubicBezTo>
                <a:cubicBezTo>
                  <a:pt x="2797" y="30628"/>
                  <a:pt x="2721" y="30780"/>
                  <a:pt x="2645" y="30941"/>
                </a:cubicBezTo>
                <a:cubicBezTo>
                  <a:pt x="2171" y="30742"/>
                  <a:pt x="1735" y="30344"/>
                  <a:pt x="1697" y="29832"/>
                </a:cubicBezTo>
                <a:cubicBezTo>
                  <a:pt x="1660" y="29595"/>
                  <a:pt x="1811" y="29282"/>
                  <a:pt x="2048" y="29083"/>
                </a:cubicBezTo>
                <a:cubicBezTo>
                  <a:pt x="2134" y="29007"/>
                  <a:pt x="2247" y="28922"/>
                  <a:pt x="2408" y="28922"/>
                </a:cubicBezTo>
                <a:close/>
                <a:moveTo>
                  <a:pt x="7174" y="1"/>
                </a:moveTo>
                <a:cubicBezTo>
                  <a:pt x="6908" y="1"/>
                  <a:pt x="6659" y="20"/>
                  <a:pt x="6437" y="55"/>
                </a:cubicBezTo>
                <a:lnTo>
                  <a:pt x="6674" y="1629"/>
                </a:lnTo>
                <a:cubicBezTo>
                  <a:pt x="6837" y="1605"/>
                  <a:pt x="7011" y="1593"/>
                  <a:pt x="7190" y="1593"/>
                </a:cubicBezTo>
                <a:cubicBezTo>
                  <a:pt x="7884" y="1593"/>
                  <a:pt x="8661" y="1774"/>
                  <a:pt x="9158" y="2188"/>
                </a:cubicBezTo>
                <a:cubicBezTo>
                  <a:pt x="9481" y="2463"/>
                  <a:pt x="9718" y="2776"/>
                  <a:pt x="9869" y="3212"/>
                </a:cubicBezTo>
                <a:cubicBezTo>
                  <a:pt x="9776" y="3199"/>
                  <a:pt x="9682" y="3193"/>
                  <a:pt x="9589" y="3193"/>
                </a:cubicBezTo>
                <a:cubicBezTo>
                  <a:pt x="9134" y="3193"/>
                  <a:pt x="8689" y="3343"/>
                  <a:pt x="8296" y="3610"/>
                </a:cubicBezTo>
                <a:cubicBezTo>
                  <a:pt x="7897" y="3923"/>
                  <a:pt x="7623" y="4359"/>
                  <a:pt x="7537" y="4833"/>
                </a:cubicBezTo>
                <a:cubicBezTo>
                  <a:pt x="7461" y="5383"/>
                  <a:pt x="7660" y="5933"/>
                  <a:pt x="8134" y="6331"/>
                </a:cubicBezTo>
                <a:cubicBezTo>
                  <a:pt x="8486" y="6713"/>
                  <a:pt x="8991" y="6916"/>
                  <a:pt x="9482" y="6916"/>
                </a:cubicBezTo>
                <a:cubicBezTo>
                  <a:pt x="9600" y="6916"/>
                  <a:pt x="9717" y="6905"/>
                  <a:pt x="9831" y="6881"/>
                </a:cubicBezTo>
                <a:cubicBezTo>
                  <a:pt x="10343" y="6767"/>
                  <a:pt x="10779" y="6492"/>
                  <a:pt x="11092" y="6094"/>
                </a:cubicBezTo>
                <a:cubicBezTo>
                  <a:pt x="12040" y="7715"/>
                  <a:pt x="12163" y="9810"/>
                  <a:pt x="11377" y="11469"/>
                </a:cubicBezTo>
                <a:cubicBezTo>
                  <a:pt x="11054" y="12180"/>
                  <a:pt x="10542" y="12853"/>
                  <a:pt x="10068" y="13517"/>
                </a:cubicBezTo>
                <a:cubicBezTo>
                  <a:pt x="9831" y="13801"/>
                  <a:pt x="9632" y="14076"/>
                  <a:pt x="9433" y="14389"/>
                </a:cubicBezTo>
                <a:cubicBezTo>
                  <a:pt x="8845" y="15261"/>
                  <a:pt x="8059" y="16560"/>
                  <a:pt x="8011" y="18067"/>
                </a:cubicBezTo>
                <a:cubicBezTo>
                  <a:pt x="6314" y="19404"/>
                  <a:pt x="5290" y="21575"/>
                  <a:pt x="5404" y="23708"/>
                </a:cubicBezTo>
                <a:cubicBezTo>
                  <a:pt x="5452" y="24542"/>
                  <a:pt x="5641" y="25329"/>
                  <a:pt x="5840" y="26078"/>
                </a:cubicBezTo>
                <a:cubicBezTo>
                  <a:pt x="6115" y="27225"/>
                  <a:pt x="6400" y="28334"/>
                  <a:pt x="6077" y="29320"/>
                </a:cubicBezTo>
                <a:cubicBezTo>
                  <a:pt x="5840" y="30107"/>
                  <a:pt x="5129" y="30742"/>
                  <a:pt x="4342" y="31017"/>
                </a:cubicBezTo>
                <a:lnTo>
                  <a:pt x="4342" y="30979"/>
                </a:lnTo>
                <a:cubicBezTo>
                  <a:pt x="4617" y="30192"/>
                  <a:pt x="4617" y="29282"/>
                  <a:pt x="4267" y="28571"/>
                </a:cubicBezTo>
                <a:cubicBezTo>
                  <a:pt x="3982" y="28021"/>
                  <a:pt x="3556" y="27623"/>
                  <a:pt x="3034" y="27424"/>
                </a:cubicBezTo>
                <a:cubicBezTo>
                  <a:pt x="2835" y="27364"/>
                  <a:pt x="2632" y="27334"/>
                  <a:pt x="2428" y="27334"/>
                </a:cubicBezTo>
                <a:cubicBezTo>
                  <a:pt x="1951" y="27334"/>
                  <a:pt x="1469" y="27501"/>
                  <a:pt x="1024" y="27860"/>
                </a:cubicBezTo>
                <a:cubicBezTo>
                  <a:pt x="351" y="28410"/>
                  <a:pt x="0" y="29244"/>
                  <a:pt x="114" y="30031"/>
                </a:cubicBezTo>
                <a:cubicBezTo>
                  <a:pt x="237" y="30979"/>
                  <a:pt x="863" y="31813"/>
                  <a:pt x="1773" y="32287"/>
                </a:cubicBezTo>
                <a:cubicBezTo>
                  <a:pt x="1660" y="32477"/>
                  <a:pt x="1536" y="32676"/>
                  <a:pt x="1423" y="32913"/>
                </a:cubicBezTo>
                <a:cubicBezTo>
                  <a:pt x="474" y="34733"/>
                  <a:pt x="664" y="37141"/>
                  <a:pt x="1897" y="38800"/>
                </a:cubicBezTo>
                <a:cubicBezTo>
                  <a:pt x="3034" y="40421"/>
                  <a:pt x="4418" y="41132"/>
                  <a:pt x="6674" y="41132"/>
                </a:cubicBezTo>
                <a:cubicBezTo>
                  <a:pt x="6874" y="41132"/>
                  <a:pt x="7063" y="41094"/>
                  <a:pt x="7262" y="41094"/>
                </a:cubicBezTo>
                <a:lnTo>
                  <a:pt x="7186" y="39511"/>
                </a:lnTo>
                <a:cubicBezTo>
                  <a:pt x="7004" y="39519"/>
                  <a:pt x="6827" y="39523"/>
                  <a:pt x="6656" y="39523"/>
                </a:cubicBezTo>
                <a:cubicBezTo>
                  <a:pt x="5194" y="39523"/>
                  <a:pt x="4108" y="39196"/>
                  <a:pt x="3157" y="37890"/>
                </a:cubicBezTo>
                <a:cubicBezTo>
                  <a:pt x="2285" y="36667"/>
                  <a:pt x="2134" y="34970"/>
                  <a:pt x="2797" y="33624"/>
                </a:cubicBezTo>
                <a:cubicBezTo>
                  <a:pt x="2958" y="33311"/>
                  <a:pt x="3157" y="33036"/>
                  <a:pt x="3394" y="32714"/>
                </a:cubicBezTo>
                <a:cubicBezTo>
                  <a:pt x="3454" y="32716"/>
                  <a:pt x="3514" y="32718"/>
                  <a:pt x="3574" y="32718"/>
                </a:cubicBezTo>
                <a:cubicBezTo>
                  <a:pt x="5332" y="32718"/>
                  <a:pt x="7044" y="31517"/>
                  <a:pt x="7585" y="29794"/>
                </a:cubicBezTo>
                <a:cubicBezTo>
                  <a:pt x="8011" y="28372"/>
                  <a:pt x="7698" y="27026"/>
                  <a:pt x="7386" y="25689"/>
                </a:cubicBezTo>
                <a:cubicBezTo>
                  <a:pt x="7186" y="24978"/>
                  <a:pt x="7025" y="24305"/>
                  <a:pt x="6987" y="23632"/>
                </a:cubicBezTo>
                <a:cubicBezTo>
                  <a:pt x="6911" y="22248"/>
                  <a:pt x="7461" y="20864"/>
                  <a:pt x="8409" y="19840"/>
                </a:cubicBezTo>
                <a:cubicBezTo>
                  <a:pt x="8808" y="20712"/>
                  <a:pt x="9556" y="21461"/>
                  <a:pt x="10580" y="21660"/>
                </a:cubicBezTo>
                <a:cubicBezTo>
                  <a:pt x="10738" y="21694"/>
                  <a:pt x="10897" y="21711"/>
                  <a:pt x="11057" y="21711"/>
                </a:cubicBezTo>
                <a:cubicBezTo>
                  <a:pt x="11821" y="21711"/>
                  <a:pt x="12586" y="21332"/>
                  <a:pt x="13111" y="20712"/>
                </a:cubicBezTo>
                <a:cubicBezTo>
                  <a:pt x="13661" y="20039"/>
                  <a:pt x="13823" y="19205"/>
                  <a:pt x="13548" y="18456"/>
                </a:cubicBezTo>
                <a:cubicBezTo>
                  <a:pt x="13311" y="17868"/>
                  <a:pt x="12837" y="17432"/>
                  <a:pt x="12201" y="17157"/>
                </a:cubicBezTo>
                <a:cubicBezTo>
                  <a:pt x="11846" y="17020"/>
                  <a:pt x="11441" y="16951"/>
                  <a:pt x="11021" y="16951"/>
                </a:cubicBezTo>
                <a:cubicBezTo>
                  <a:pt x="10602" y="16951"/>
                  <a:pt x="10168" y="17020"/>
                  <a:pt x="9756" y="17157"/>
                </a:cubicBezTo>
                <a:cubicBezTo>
                  <a:pt x="9955" y="16560"/>
                  <a:pt x="10267" y="15972"/>
                  <a:pt x="10741" y="15299"/>
                </a:cubicBezTo>
                <a:cubicBezTo>
                  <a:pt x="10941" y="15024"/>
                  <a:pt x="11140" y="14749"/>
                  <a:pt x="11329" y="14465"/>
                </a:cubicBezTo>
                <a:cubicBezTo>
                  <a:pt x="11851" y="13754"/>
                  <a:pt x="12400" y="13005"/>
                  <a:pt x="12799" y="12142"/>
                </a:cubicBezTo>
                <a:cubicBezTo>
                  <a:pt x="13898" y="9772"/>
                  <a:pt x="13586" y="6767"/>
                  <a:pt x="12040" y="4672"/>
                </a:cubicBezTo>
                <a:cubicBezTo>
                  <a:pt x="11926" y="4511"/>
                  <a:pt x="11765" y="4359"/>
                  <a:pt x="11652" y="4198"/>
                </a:cubicBezTo>
                <a:cubicBezTo>
                  <a:pt x="11614" y="2814"/>
                  <a:pt x="11140" y="1828"/>
                  <a:pt x="10192" y="1003"/>
                </a:cubicBezTo>
                <a:cubicBezTo>
                  <a:pt x="9322" y="260"/>
                  <a:pt x="8139" y="1"/>
                  <a:pt x="7174" y="1"/>
                </a:cubicBezTo>
                <a:close/>
              </a:path>
            </a:pathLst>
          </a:custGeom>
          <a:solidFill>
            <a:schemeClr val="accent2"/>
          </a:solidFill>
          <a:ln w="381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6"/>
          <p:cNvSpPr/>
          <p:nvPr/>
        </p:nvSpPr>
        <p:spPr>
          <a:xfrm rot="2225242">
            <a:off x="5625225" y="2580269"/>
            <a:ext cx="3772501" cy="2644093"/>
          </a:xfrm>
          <a:custGeom>
            <a:avLst/>
            <a:gdLst/>
            <a:ahLst/>
            <a:cxnLst/>
            <a:rect l="l" t="t" r="r" b="b"/>
            <a:pathLst>
              <a:path w="41088" h="28798" extrusionOk="0">
                <a:moveTo>
                  <a:pt x="14382" y="1581"/>
                </a:moveTo>
                <a:cubicBezTo>
                  <a:pt x="14733" y="1581"/>
                  <a:pt x="15017" y="1742"/>
                  <a:pt x="15254" y="1865"/>
                </a:cubicBezTo>
                <a:cubicBezTo>
                  <a:pt x="15728" y="2216"/>
                  <a:pt x="16117" y="2766"/>
                  <a:pt x="16202" y="3363"/>
                </a:cubicBezTo>
                <a:cubicBezTo>
                  <a:pt x="16392" y="4747"/>
                  <a:pt x="15529" y="6084"/>
                  <a:pt x="14970" y="6757"/>
                </a:cubicBezTo>
                <a:cubicBezTo>
                  <a:pt x="14657" y="7155"/>
                  <a:pt x="14306" y="7506"/>
                  <a:pt x="13908" y="7866"/>
                </a:cubicBezTo>
                <a:cubicBezTo>
                  <a:pt x="13396" y="6994"/>
                  <a:pt x="13036" y="6046"/>
                  <a:pt x="12837" y="5098"/>
                </a:cubicBezTo>
                <a:cubicBezTo>
                  <a:pt x="12647" y="4188"/>
                  <a:pt x="12685" y="3477"/>
                  <a:pt x="12884" y="2889"/>
                </a:cubicBezTo>
                <a:cubicBezTo>
                  <a:pt x="13074" y="2254"/>
                  <a:pt x="13595" y="1742"/>
                  <a:pt x="14107" y="1628"/>
                </a:cubicBezTo>
                <a:cubicBezTo>
                  <a:pt x="14221" y="1581"/>
                  <a:pt x="14306" y="1581"/>
                  <a:pt x="14382" y="1581"/>
                </a:cubicBezTo>
                <a:close/>
                <a:moveTo>
                  <a:pt x="34688" y="23195"/>
                </a:moveTo>
                <a:cubicBezTo>
                  <a:pt x="35314" y="23195"/>
                  <a:pt x="35949" y="23271"/>
                  <a:pt x="36537" y="23508"/>
                </a:cubicBezTo>
                <a:cubicBezTo>
                  <a:pt x="36347" y="24380"/>
                  <a:pt x="35987" y="25205"/>
                  <a:pt x="35399" y="25878"/>
                </a:cubicBezTo>
                <a:cubicBezTo>
                  <a:pt x="34726" y="26665"/>
                  <a:pt x="33892" y="27139"/>
                  <a:pt x="33067" y="27224"/>
                </a:cubicBezTo>
                <a:cubicBezTo>
                  <a:pt x="33036" y="27225"/>
                  <a:pt x="33005" y="27226"/>
                  <a:pt x="32974" y="27226"/>
                </a:cubicBezTo>
                <a:cubicBezTo>
                  <a:pt x="32172" y="27226"/>
                  <a:pt x="31399" y="26763"/>
                  <a:pt x="31171" y="26115"/>
                </a:cubicBezTo>
                <a:cubicBezTo>
                  <a:pt x="30972" y="25603"/>
                  <a:pt x="31133" y="24892"/>
                  <a:pt x="31560" y="24380"/>
                </a:cubicBezTo>
                <a:cubicBezTo>
                  <a:pt x="32081" y="23783"/>
                  <a:pt x="32868" y="23470"/>
                  <a:pt x="33418" y="23309"/>
                </a:cubicBezTo>
                <a:cubicBezTo>
                  <a:pt x="33816" y="23233"/>
                  <a:pt x="34252" y="23195"/>
                  <a:pt x="34688" y="23195"/>
                </a:cubicBezTo>
                <a:close/>
                <a:moveTo>
                  <a:pt x="14414" y="0"/>
                </a:moveTo>
                <a:cubicBezTo>
                  <a:pt x="14191" y="0"/>
                  <a:pt x="13968" y="28"/>
                  <a:pt x="13747" y="83"/>
                </a:cubicBezTo>
                <a:cubicBezTo>
                  <a:pt x="12685" y="320"/>
                  <a:pt x="11775" y="1230"/>
                  <a:pt x="11377" y="2377"/>
                </a:cubicBezTo>
                <a:cubicBezTo>
                  <a:pt x="11102" y="3240"/>
                  <a:pt x="11064" y="4235"/>
                  <a:pt x="11301" y="5373"/>
                </a:cubicBezTo>
                <a:cubicBezTo>
                  <a:pt x="11538" y="6605"/>
                  <a:pt x="12012" y="7790"/>
                  <a:pt x="12647" y="8814"/>
                </a:cubicBezTo>
                <a:cubicBezTo>
                  <a:pt x="10894" y="9968"/>
                  <a:pt x="8783" y="10614"/>
                  <a:pt x="6771" y="10614"/>
                </a:cubicBezTo>
                <a:cubicBezTo>
                  <a:pt x="6106" y="10614"/>
                  <a:pt x="5452" y="10543"/>
                  <a:pt x="4826" y="10397"/>
                </a:cubicBezTo>
                <a:cubicBezTo>
                  <a:pt x="3281" y="9999"/>
                  <a:pt x="2020" y="8691"/>
                  <a:pt x="1584" y="6918"/>
                </a:cubicBezTo>
                <a:cubicBezTo>
                  <a:pt x="1584" y="6795"/>
                  <a:pt x="1423" y="6681"/>
                  <a:pt x="1423" y="6558"/>
                </a:cubicBezTo>
                <a:lnTo>
                  <a:pt x="1" y="6994"/>
                </a:lnTo>
                <a:cubicBezTo>
                  <a:pt x="475" y="9563"/>
                  <a:pt x="2171" y="11383"/>
                  <a:pt x="4466" y="11933"/>
                </a:cubicBezTo>
                <a:cubicBezTo>
                  <a:pt x="5213" y="12112"/>
                  <a:pt x="5990" y="12198"/>
                  <a:pt x="6778" y="12198"/>
                </a:cubicBezTo>
                <a:cubicBezTo>
                  <a:pt x="9118" y="12198"/>
                  <a:pt x="11553" y="11436"/>
                  <a:pt x="13595" y="10075"/>
                </a:cubicBezTo>
                <a:cubicBezTo>
                  <a:pt x="15093" y="11819"/>
                  <a:pt x="17103" y="13042"/>
                  <a:pt x="19321" y="13516"/>
                </a:cubicBezTo>
                <a:cubicBezTo>
                  <a:pt x="20294" y="13704"/>
                  <a:pt x="21249" y="13752"/>
                  <a:pt x="22200" y="13752"/>
                </a:cubicBezTo>
                <a:cubicBezTo>
                  <a:pt x="22834" y="13752"/>
                  <a:pt x="23466" y="13730"/>
                  <a:pt x="24099" y="13715"/>
                </a:cubicBezTo>
                <a:cubicBezTo>
                  <a:pt x="24688" y="13681"/>
                  <a:pt x="25282" y="13652"/>
                  <a:pt x="25874" y="13652"/>
                </a:cubicBezTo>
                <a:cubicBezTo>
                  <a:pt x="26111" y="13652"/>
                  <a:pt x="26347" y="13657"/>
                  <a:pt x="26583" y="13668"/>
                </a:cubicBezTo>
                <a:cubicBezTo>
                  <a:pt x="30185" y="13791"/>
                  <a:pt x="33266" y="15137"/>
                  <a:pt x="35077" y="17422"/>
                </a:cubicBezTo>
                <a:cubicBezTo>
                  <a:pt x="36148" y="18730"/>
                  <a:pt x="36698" y="20351"/>
                  <a:pt x="36698" y="21887"/>
                </a:cubicBezTo>
                <a:cubicBezTo>
                  <a:pt x="36052" y="21695"/>
                  <a:pt x="35383" y="21594"/>
                  <a:pt x="34709" y="21594"/>
                </a:cubicBezTo>
                <a:cubicBezTo>
                  <a:pt x="34149" y="21594"/>
                  <a:pt x="33585" y="21665"/>
                  <a:pt x="33029" y="21811"/>
                </a:cubicBezTo>
                <a:cubicBezTo>
                  <a:pt x="31920" y="22086"/>
                  <a:pt x="30972" y="22636"/>
                  <a:pt x="30337" y="23385"/>
                </a:cubicBezTo>
                <a:cubicBezTo>
                  <a:pt x="29550" y="24333"/>
                  <a:pt x="29313" y="25565"/>
                  <a:pt x="29664" y="26627"/>
                </a:cubicBezTo>
                <a:cubicBezTo>
                  <a:pt x="30100" y="27935"/>
                  <a:pt x="31446" y="28798"/>
                  <a:pt x="32906" y="28798"/>
                </a:cubicBezTo>
                <a:lnTo>
                  <a:pt x="33181" y="28798"/>
                </a:lnTo>
                <a:cubicBezTo>
                  <a:pt x="34451" y="28684"/>
                  <a:pt x="35674" y="28011"/>
                  <a:pt x="36622" y="26902"/>
                </a:cubicBezTo>
                <a:cubicBezTo>
                  <a:pt x="37248" y="26115"/>
                  <a:pt x="37722" y="25205"/>
                  <a:pt x="38006" y="24257"/>
                </a:cubicBezTo>
                <a:cubicBezTo>
                  <a:pt x="38281" y="24456"/>
                  <a:pt x="38594" y="24731"/>
                  <a:pt x="38831" y="25006"/>
                </a:cubicBezTo>
                <a:cubicBezTo>
                  <a:pt x="38992" y="25205"/>
                  <a:pt x="39466" y="25755"/>
                  <a:pt x="39504" y="26788"/>
                </a:cubicBezTo>
                <a:lnTo>
                  <a:pt x="41087" y="26665"/>
                </a:lnTo>
                <a:cubicBezTo>
                  <a:pt x="41040" y="25641"/>
                  <a:pt x="40689" y="24731"/>
                  <a:pt x="40016" y="23982"/>
                </a:cubicBezTo>
                <a:cubicBezTo>
                  <a:pt x="39542" y="23432"/>
                  <a:pt x="38907" y="22911"/>
                  <a:pt x="38281" y="22560"/>
                </a:cubicBezTo>
                <a:cubicBezTo>
                  <a:pt x="38395" y="20427"/>
                  <a:pt x="37722" y="18171"/>
                  <a:pt x="36300" y="16436"/>
                </a:cubicBezTo>
                <a:cubicBezTo>
                  <a:pt x="34214" y="13791"/>
                  <a:pt x="30697" y="12208"/>
                  <a:pt x="26668" y="12094"/>
                </a:cubicBezTo>
                <a:cubicBezTo>
                  <a:pt x="26402" y="12083"/>
                  <a:pt x="26138" y="12078"/>
                  <a:pt x="25878" y="12078"/>
                </a:cubicBezTo>
                <a:cubicBezTo>
                  <a:pt x="25248" y="12078"/>
                  <a:pt x="24633" y="12105"/>
                  <a:pt x="24023" y="12132"/>
                </a:cubicBezTo>
                <a:cubicBezTo>
                  <a:pt x="23367" y="12148"/>
                  <a:pt x="22733" y="12171"/>
                  <a:pt x="22111" y="12171"/>
                </a:cubicBezTo>
                <a:cubicBezTo>
                  <a:pt x="21270" y="12171"/>
                  <a:pt x="20452" y="12129"/>
                  <a:pt x="19634" y="11971"/>
                </a:cubicBezTo>
                <a:cubicBezTo>
                  <a:pt x="17776" y="11582"/>
                  <a:pt x="16117" y="10549"/>
                  <a:pt x="14856" y="9127"/>
                </a:cubicBezTo>
                <a:cubicBezTo>
                  <a:pt x="15330" y="8691"/>
                  <a:pt x="15804" y="8217"/>
                  <a:pt x="16202" y="7743"/>
                </a:cubicBezTo>
                <a:cubicBezTo>
                  <a:pt x="17065" y="6681"/>
                  <a:pt x="18051" y="4984"/>
                  <a:pt x="17776" y="3126"/>
                </a:cubicBezTo>
                <a:cubicBezTo>
                  <a:pt x="17624" y="2102"/>
                  <a:pt x="16989" y="1154"/>
                  <a:pt x="16117" y="557"/>
                </a:cubicBezTo>
                <a:cubicBezTo>
                  <a:pt x="15576" y="187"/>
                  <a:pt x="14995" y="0"/>
                  <a:pt x="14414" y="0"/>
                </a:cubicBezTo>
                <a:close/>
              </a:path>
            </a:pathLst>
          </a:custGeom>
          <a:solidFill>
            <a:schemeClr val="accent1"/>
          </a:solidFill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16"/>
          <p:cNvSpPr/>
          <p:nvPr/>
        </p:nvSpPr>
        <p:spPr>
          <a:xfrm rot="2700000">
            <a:off x="3159579" y="3625407"/>
            <a:ext cx="3771547" cy="2644068"/>
          </a:xfrm>
          <a:custGeom>
            <a:avLst/>
            <a:gdLst/>
            <a:ahLst/>
            <a:cxnLst/>
            <a:rect l="l" t="t" r="r" b="b"/>
            <a:pathLst>
              <a:path w="41078" h="28798" extrusionOk="0">
                <a:moveTo>
                  <a:pt x="14382" y="1581"/>
                </a:moveTo>
                <a:cubicBezTo>
                  <a:pt x="14732" y="1581"/>
                  <a:pt x="15007" y="1742"/>
                  <a:pt x="15207" y="1865"/>
                </a:cubicBezTo>
                <a:cubicBezTo>
                  <a:pt x="15718" y="2216"/>
                  <a:pt x="16117" y="2766"/>
                  <a:pt x="16192" y="3363"/>
                </a:cubicBezTo>
                <a:cubicBezTo>
                  <a:pt x="16392" y="4747"/>
                  <a:pt x="15519" y="6084"/>
                  <a:pt x="14969" y="6757"/>
                </a:cubicBezTo>
                <a:cubicBezTo>
                  <a:pt x="14657" y="7155"/>
                  <a:pt x="14296" y="7506"/>
                  <a:pt x="13908" y="7866"/>
                </a:cubicBezTo>
                <a:cubicBezTo>
                  <a:pt x="13386" y="6994"/>
                  <a:pt x="12998" y="6046"/>
                  <a:pt x="12836" y="5098"/>
                </a:cubicBezTo>
                <a:cubicBezTo>
                  <a:pt x="12637" y="4188"/>
                  <a:pt x="12675" y="3477"/>
                  <a:pt x="12874" y="2889"/>
                </a:cubicBezTo>
                <a:cubicBezTo>
                  <a:pt x="13073" y="2254"/>
                  <a:pt x="13547" y="1742"/>
                  <a:pt x="14097" y="1628"/>
                </a:cubicBezTo>
                <a:cubicBezTo>
                  <a:pt x="14183" y="1581"/>
                  <a:pt x="14296" y="1581"/>
                  <a:pt x="14382" y="1581"/>
                </a:cubicBezTo>
                <a:close/>
                <a:moveTo>
                  <a:pt x="34679" y="23195"/>
                </a:moveTo>
                <a:cubicBezTo>
                  <a:pt x="35314" y="23195"/>
                  <a:pt x="35949" y="23271"/>
                  <a:pt x="36537" y="23508"/>
                </a:cubicBezTo>
                <a:cubicBezTo>
                  <a:pt x="36338" y="24380"/>
                  <a:pt x="35987" y="25205"/>
                  <a:pt x="35390" y="25878"/>
                </a:cubicBezTo>
                <a:cubicBezTo>
                  <a:pt x="34717" y="26665"/>
                  <a:pt x="33854" y="27139"/>
                  <a:pt x="33058" y="27224"/>
                </a:cubicBezTo>
                <a:cubicBezTo>
                  <a:pt x="33027" y="27225"/>
                  <a:pt x="32996" y="27226"/>
                  <a:pt x="32965" y="27226"/>
                </a:cubicBezTo>
                <a:cubicBezTo>
                  <a:pt x="32171" y="27226"/>
                  <a:pt x="31390" y="26763"/>
                  <a:pt x="31162" y="26115"/>
                </a:cubicBezTo>
                <a:cubicBezTo>
                  <a:pt x="30972" y="25603"/>
                  <a:pt x="31124" y="24892"/>
                  <a:pt x="31560" y="24380"/>
                </a:cubicBezTo>
                <a:cubicBezTo>
                  <a:pt x="32072" y="23783"/>
                  <a:pt x="32868" y="23470"/>
                  <a:pt x="33418" y="23309"/>
                </a:cubicBezTo>
                <a:cubicBezTo>
                  <a:pt x="33816" y="23233"/>
                  <a:pt x="34243" y="23195"/>
                  <a:pt x="34679" y="23195"/>
                </a:cubicBezTo>
                <a:close/>
                <a:moveTo>
                  <a:pt x="14409" y="0"/>
                </a:moveTo>
                <a:cubicBezTo>
                  <a:pt x="14187" y="0"/>
                  <a:pt x="13965" y="28"/>
                  <a:pt x="13747" y="83"/>
                </a:cubicBezTo>
                <a:cubicBezTo>
                  <a:pt x="12675" y="320"/>
                  <a:pt x="11775" y="1230"/>
                  <a:pt x="11377" y="2377"/>
                </a:cubicBezTo>
                <a:cubicBezTo>
                  <a:pt x="11064" y="3240"/>
                  <a:pt x="11064" y="4235"/>
                  <a:pt x="11253" y="5373"/>
                </a:cubicBezTo>
                <a:cubicBezTo>
                  <a:pt x="11490" y="6605"/>
                  <a:pt x="11964" y="7790"/>
                  <a:pt x="12637" y="8814"/>
                </a:cubicBezTo>
                <a:cubicBezTo>
                  <a:pt x="10885" y="9968"/>
                  <a:pt x="8779" y="10614"/>
                  <a:pt x="6766" y="10614"/>
                </a:cubicBezTo>
                <a:cubicBezTo>
                  <a:pt x="6100" y="10614"/>
                  <a:pt x="5445" y="10543"/>
                  <a:pt x="4816" y="10397"/>
                </a:cubicBezTo>
                <a:cubicBezTo>
                  <a:pt x="3243" y="9999"/>
                  <a:pt x="2010" y="8691"/>
                  <a:pt x="1584" y="6918"/>
                </a:cubicBezTo>
                <a:cubicBezTo>
                  <a:pt x="1536" y="6795"/>
                  <a:pt x="1422" y="6681"/>
                  <a:pt x="1422" y="6558"/>
                </a:cubicBezTo>
                <a:lnTo>
                  <a:pt x="0" y="6994"/>
                </a:lnTo>
                <a:cubicBezTo>
                  <a:pt x="474" y="9563"/>
                  <a:pt x="2171" y="11383"/>
                  <a:pt x="4466" y="11933"/>
                </a:cubicBezTo>
                <a:cubicBezTo>
                  <a:pt x="5211" y="12112"/>
                  <a:pt x="5987" y="12198"/>
                  <a:pt x="6774" y="12198"/>
                </a:cubicBezTo>
                <a:cubicBezTo>
                  <a:pt x="9112" y="12198"/>
                  <a:pt x="11550" y="11436"/>
                  <a:pt x="13585" y="10075"/>
                </a:cubicBezTo>
                <a:cubicBezTo>
                  <a:pt x="15045" y="11819"/>
                  <a:pt x="17103" y="13042"/>
                  <a:pt x="19311" y="13516"/>
                </a:cubicBezTo>
                <a:cubicBezTo>
                  <a:pt x="20261" y="13704"/>
                  <a:pt x="21225" y="13752"/>
                  <a:pt x="22186" y="13752"/>
                </a:cubicBezTo>
                <a:cubicBezTo>
                  <a:pt x="22826" y="13752"/>
                  <a:pt x="23466" y="13730"/>
                  <a:pt x="24099" y="13715"/>
                </a:cubicBezTo>
                <a:cubicBezTo>
                  <a:pt x="24688" y="13681"/>
                  <a:pt x="25282" y="13652"/>
                  <a:pt x="25874" y="13652"/>
                </a:cubicBezTo>
                <a:cubicBezTo>
                  <a:pt x="26111" y="13652"/>
                  <a:pt x="26347" y="13657"/>
                  <a:pt x="26583" y="13668"/>
                </a:cubicBezTo>
                <a:cubicBezTo>
                  <a:pt x="30138" y="13791"/>
                  <a:pt x="33257" y="15137"/>
                  <a:pt x="35077" y="17422"/>
                </a:cubicBezTo>
                <a:cubicBezTo>
                  <a:pt x="36101" y="18730"/>
                  <a:pt x="36660" y="20351"/>
                  <a:pt x="36698" y="21887"/>
                </a:cubicBezTo>
                <a:cubicBezTo>
                  <a:pt x="36051" y="21695"/>
                  <a:pt x="35368" y="21594"/>
                  <a:pt x="34688" y="21594"/>
                </a:cubicBezTo>
                <a:cubicBezTo>
                  <a:pt x="34122" y="21594"/>
                  <a:pt x="33558" y="21665"/>
                  <a:pt x="33020" y="21811"/>
                </a:cubicBezTo>
                <a:cubicBezTo>
                  <a:pt x="31873" y="22086"/>
                  <a:pt x="30972" y="22636"/>
                  <a:pt x="30337" y="23385"/>
                </a:cubicBezTo>
                <a:cubicBezTo>
                  <a:pt x="29550" y="24333"/>
                  <a:pt x="29313" y="25565"/>
                  <a:pt x="29664" y="26627"/>
                </a:cubicBezTo>
                <a:cubicBezTo>
                  <a:pt x="30100" y="27935"/>
                  <a:pt x="31446" y="28798"/>
                  <a:pt x="32906" y="28798"/>
                </a:cubicBezTo>
                <a:lnTo>
                  <a:pt x="33181" y="28798"/>
                </a:lnTo>
                <a:cubicBezTo>
                  <a:pt x="34404" y="28684"/>
                  <a:pt x="35627" y="28011"/>
                  <a:pt x="36613" y="26902"/>
                </a:cubicBezTo>
                <a:cubicBezTo>
                  <a:pt x="37248" y="26115"/>
                  <a:pt x="37722" y="25205"/>
                  <a:pt x="37959" y="24257"/>
                </a:cubicBezTo>
                <a:cubicBezTo>
                  <a:pt x="38272" y="24456"/>
                  <a:pt x="38556" y="24731"/>
                  <a:pt x="38831" y="25006"/>
                </a:cubicBezTo>
                <a:cubicBezTo>
                  <a:pt x="38983" y="25205"/>
                  <a:pt x="39457" y="25755"/>
                  <a:pt x="39504" y="26788"/>
                </a:cubicBezTo>
                <a:lnTo>
                  <a:pt x="41078" y="26665"/>
                </a:lnTo>
                <a:cubicBezTo>
                  <a:pt x="41040" y="25641"/>
                  <a:pt x="40689" y="24731"/>
                  <a:pt x="40016" y="23982"/>
                </a:cubicBezTo>
                <a:cubicBezTo>
                  <a:pt x="39504" y="23432"/>
                  <a:pt x="38907" y="22911"/>
                  <a:pt x="38234" y="22560"/>
                </a:cubicBezTo>
                <a:cubicBezTo>
                  <a:pt x="38395" y="20427"/>
                  <a:pt x="37722" y="18171"/>
                  <a:pt x="36300" y="16436"/>
                </a:cubicBezTo>
                <a:cubicBezTo>
                  <a:pt x="34205" y="13791"/>
                  <a:pt x="30650" y="12208"/>
                  <a:pt x="26621" y="12094"/>
                </a:cubicBezTo>
                <a:cubicBezTo>
                  <a:pt x="26368" y="12083"/>
                  <a:pt x="26114" y="12078"/>
                  <a:pt x="25860" y="12078"/>
                </a:cubicBezTo>
                <a:cubicBezTo>
                  <a:pt x="25247" y="12078"/>
                  <a:pt x="24630" y="12105"/>
                  <a:pt x="24014" y="12132"/>
                </a:cubicBezTo>
                <a:cubicBezTo>
                  <a:pt x="23361" y="12148"/>
                  <a:pt x="22729" y="12171"/>
                  <a:pt x="22109" y="12171"/>
                </a:cubicBezTo>
                <a:cubicBezTo>
                  <a:pt x="21270" y="12171"/>
                  <a:pt x="20452" y="12129"/>
                  <a:pt x="19634" y="11971"/>
                </a:cubicBezTo>
                <a:cubicBezTo>
                  <a:pt x="17776" y="11582"/>
                  <a:pt x="16079" y="10549"/>
                  <a:pt x="14856" y="9127"/>
                </a:cubicBezTo>
                <a:cubicBezTo>
                  <a:pt x="15330" y="8691"/>
                  <a:pt x="15804" y="8217"/>
                  <a:pt x="16192" y="7743"/>
                </a:cubicBezTo>
                <a:cubicBezTo>
                  <a:pt x="17065" y="6681"/>
                  <a:pt x="18051" y="4984"/>
                  <a:pt x="17738" y="3126"/>
                </a:cubicBezTo>
                <a:cubicBezTo>
                  <a:pt x="17577" y="2102"/>
                  <a:pt x="16989" y="1154"/>
                  <a:pt x="16117" y="557"/>
                </a:cubicBezTo>
                <a:cubicBezTo>
                  <a:pt x="15575" y="187"/>
                  <a:pt x="14990" y="0"/>
                  <a:pt x="14409" y="0"/>
                </a:cubicBezTo>
                <a:close/>
              </a:path>
            </a:pathLst>
          </a:custGeom>
          <a:solidFill>
            <a:schemeClr val="lt2"/>
          </a:solidFill>
          <a:ln w="381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16"/>
          <p:cNvSpPr/>
          <p:nvPr/>
        </p:nvSpPr>
        <p:spPr>
          <a:xfrm>
            <a:off x="0" y="-19150"/>
            <a:ext cx="9144000" cy="36348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70" name="Google Shape;70;p16"/>
          <p:cNvGrpSpPr/>
          <p:nvPr/>
        </p:nvGrpSpPr>
        <p:grpSpPr>
          <a:xfrm>
            <a:off x="0" y="-19050"/>
            <a:ext cx="9144000" cy="5162700"/>
            <a:chOff x="0" y="-19050"/>
            <a:chExt cx="9144000" cy="5162700"/>
          </a:xfrm>
        </p:grpSpPr>
        <p:sp>
          <p:nvSpPr>
            <p:cNvPr id="71" name="Google Shape;71;p16"/>
            <p:cNvSpPr/>
            <p:nvPr/>
          </p:nvSpPr>
          <p:spPr>
            <a:xfrm>
              <a:off x="0" y="86100"/>
              <a:ext cx="9144000" cy="3444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Google Shape;72;p16"/>
            <p:cNvSpPr/>
            <p:nvPr/>
          </p:nvSpPr>
          <p:spPr>
            <a:xfrm>
              <a:off x="0" y="4695575"/>
              <a:ext cx="9144000" cy="3444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" name="Google Shape;73;p16"/>
            <p:cNvSpPr/>
            <p:nvPr/>
          </p:nvSpPr>
          <p:spPr>
            <a:xfrm>
              <a:off x="8428900" y="4695575"/>
              <a:ext cx="623100" cy="3444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" name="Google Shape;74;p16"/>
            <p:cNvSpPr/>
            <p:nvPr/>
          </p:nvSpPr>
          <p:spPr>
            <a:xfrm>
              <a:off x="92200" y="86100"/>
              <a:ext cx="623100" cy="3444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" name="Google Shape;75;p16"/>
            <p:cNvSpPr/>
            <p:nvPr/>
          </p:nvSpPr>
          <p:spPr>
            <a:xfrm>
              <a:off x="0" y="-19050"/>
              <a:ext cx="9144000" cy="5162700"/>
            </a:xfrm>
            <a:prstGeom prst="frame">
              <a:avLst>
                <a:gd name="adj1" fmla="val 2042"/>
              </a:avLst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/>
          <p:nvPr/>
        </p:nvSpPr>
        <p:spPr>
          <a:xfrm rot="9353830">
            <a:off x="1053312" y="3074973"/>
            <a:ext cx="3717680" cy="2373325"/>
          </a:xfrm>
          <a:custGeom>
            <a:avLst/>
            <a:gdLst/>
            <a:ahLst/>
            <a:cxnLst/>
            <a:rect l="l" t="t" r="r" b="b"/>
            <a:pathLst>
              <a:path w="40491" h="25849" extrusionOk="0">
                <a:moveTo>
                  <a:pt x="30769" y="7808"/>
                </a:moveTo>
                <a:cubicBezTo>
                  <a:pt x="30887" y="7808"/>
                  <a:pt x="31006" y="7818"/>
                  <a:pt x="31124" y="7837"/>
                </a:cubicBezTo>
                <a:cubicBezTo>
                  <a:pt x="32110" y="7960"/>
                  <a:pt x="32906" y="8510"/>
                  <a:pt x="33219" y="9221"/>
                </a:cubicBezTo>
                <a:cubicBezTo>
                  <a:pt x="33380" y="9581"/>
                  <a:pt x="33380" y="10055"/>
                  <a:pt x="33181" y="10444"/>
                </a:cubicBezTo>
                <a:cubicBezTo>
                  <a:pt x="33105" y="10605"/>
                  <a:pt x="32944" y="10918"/>
                  <a:pt x="32584" y="11041"/>
                </a:cubicBezTo>
                <a:cubicBezTo>
                  <a:pt x="32475" y="11081"/>
                  <a:pt x="32366" y="11097"/>
                  <a:pt x="32260" y="11097"/>
                </a:cubicBezTo>
                <a:cubicBezTo>
                  <a:pt x="32062" y="11097"/>
                  <a:pt x="31876" y="11039"/>
                  <a:pt x="31721" y="10965"/>
                </a:cubicBezTo>
                <a:cubicBezTo>
                  <a:pt x="31323" y="10766"/>
                  <a:pt x="30972" y="10368"/>
                  <a:pt x="30811" y="9932"/>
                </a:cubicBezTo>
                <a:cubicBezTo>
                  <a:pt x="30536" y="9145"/>
                  <a:pt x="30413" y="8472"/>
                  <a:pt x="30413" y="7837"/>
                </a:cubicBezTo>
                <a:cubicBezTo>
                  <a:pt x="30532" y="7818"/>
                  <a:pt x="30650" y="7808"/>
                  <a:pt x="30769" y="7808"/>
                </a:cubicBezTo>
                <a:close/>
                <a:moveTo>
                  <a:pt x="7509" y="17203"/>
                </a:moveTo>
                <a:cubicBezTo>
                  <a:pt x="7936" y="17364"/>
                  <a:pt x="8258" y="17914"/>
                  <a:pt x="8220" y="18464"/>
                </a:cubicBezTo>
                <a:cubicBezTo>
                  <a:pt x="8173" y="19023"/>
                  <a:pt x="7860" y="19649"/>
                  <a:pt x="7272" y="20208"/>
                </a:cubicBezTo>
                <a:cubicBezTo>
                  <a:pt x="7111" y="20360"/>
                  <a:pt x="6912" y="20521"/>
                  <a:pt x="6713" y="20635"/>
                </a:cubicBezTo>
                <a:cubicBezTo>
                  <a:pt x="6324" y="20009"/>
                  <a:pt x="5926" y="19175"/>
                  <a:pt x="6087" y="18350"/>
                </a:cubicBezTo>
                <a:cubicBezTo>
                  <a:pt x="6163" y="17952"/>
                  <a:pt x="6438" y="17554"/>
                  <a:pt x="6798" y="17317"/>
                </a:cubicBezTo>
                <a:cubicBezTo>
                  <a:pt x="6912" y="17241"/>
                  <a:pt x="7111" y="17203"/>
                  <a:pt x="7310" y="17203"/>
                </a:cubicBezTo>
                <a:close/>
                <a:moveTo>
                  <a:pt x="36111" y="0"/>
                </a:moveTo>
                <a:cubicBezTo>
                  <a:pt x="34949" y="0"/>
                  <a:pt x="33878" y="260"/>
                  <a:pt x="32906" y="774"/>
                </a:cubicBezTo>
                <a:cubicBezTo>
                  <a:pt x="30536" y="2035"/>
                  <a:pt x="29313" y="4519"/>
                  <a:pt x="28953" y="6500"/>
                </a:cubicBezTo>
                <a:cubicBezTo>
                  <a:pt x="27654" y="6936"/>
                  <a:pt x="26270" y="7799"/>
                  <a:pt x="25085" y="9344"/>
                </a:cubicBezTo>
                <a:cubicBezTo>
                  <a:pt x="23739" y="11155"/>
                  <a:pt x="23066" y="13373"/>
                  <a:pt x="22440" y="15468"/>
                </a:cubicBezTo>
                <a:cubicBezTo>
                  <a:pt x="21881" y="17364"/>
                  <a:pt x="21255" y="19450"/>
                  <a:pt x="19985" y="21109"/>
                </a:cubicBezTo>
                <a:cubicBezTo>
                  <a:pt x="18449" y="23052"/>
                  <a:pt x="15994" y="24275"/>
                  <a:pt x="13510" y="24275"/>
                </a:cubicBezTo>
                <a:lnTo>
                  <a:pt x="13387" y="24275"/>
                </a:lnTo>
                <a:cubicBezTo>
                  <a:pt x="11301" y="24237"/>
                  <a:pt x="9244" y="23327"/>
                  <a:pt x="7746" y="21867"/>
                </a:cubicBezTo>
                <a:cubicBezTo>
                  <a:pt x="7936" y="21706"/>
                  <a:pt x="8173" y="21545"/>
                  <a:pt x="8372" y="21346"/>
                </a:cubicBezTo>
                <a:cubicBezTo>
                  <a:pt x="8969" y="20758"/>
                  <a:pt x="9718" y="19810"/>
                  <a:pt x="9794" y="18587"/>
                </a:cubicBezTo>
                <a:cubicBezTo>
                  <a:pt x="9879" y="17279"/>
                  <a:pt x="9083" y="16056"/>
                  <a:pt x="7983" y="15705"/>
                </a:cubicBezTo>
                <a:cubicBezTo>
                  <a:pt x="7761" y="15639"/>
                  <a:pt x="7535" y="15608"/>
                  <a:pt x="7309" y="15608"/>
                </a:cubicBezTo>
                <a:cubicBezTo>
                  <a:pt x="6849" y="15608"/>
                  <a:pt x="6390" y="15739"/>
                  <a:pt x="5964" y="15980"/>
                </a:cubicBezTo>
                <a:cubicBezTo>
                  <a:pt x="5215" y="16454"/>
                  <a:pt x="4703" y="17203"/>
                  <a:pt x="4542" y="18028"/>
                </a:cubicBezTo>
                <a:cubicBezTo>
                  <a:pt x="4343" y="19061"/>
                  <a:pt x="4580" y="20208"/>
                  <a:pt x="5291" y="21346"/>
                </a:cubicBezTo>
                <a:cubicBezTo>
                  <a:pt x="4888" y="21466"/>
                  <a:pt x="4451" y="21517"/>
                  <a:pt x="4010" y="21517"/>
                </a:cubicBezTo>
                <a:cubicBezTo>
                  <a:pt x="2853" y="21517"/>
                  <a:pt x="1663" y="21166"/>
                  <a:pt x="949" y="20796"/>
                </a:cubicBezTo>
                <a:lnTo>
                  <a:pt x="1" y="22057"/>
                </a:lnTo>
                <a:cubicBezTo>
                  <a:pt x="1081" y="22788"/>
                  <a:pt x="2381" y="23139"/>
                  <a:pt x="3690" y="23139"/>
                </a:cubicBezTo>
                <a:cubicBezTo>
                  <a:pt x="4587" y="23139"/>
                  <a:pt x="5488" y="22974"/>
                  <a:pt x="6324" y="22654"/>
                </a:cubicBezTo>
                <a:cubicBezTo>
                  <a:pt x="8097" y="24588"/>
                  <a:pt x="10704" y="25811"/>
                  <a:pt x="13349" y="25849"/>
                </a:cubicBezTo>
                <a:lnTo>
                  <a:pt x="13510" y="25849"/>
                </a:lnTo>
                <a:cubicBezTo>
                  <a:pt x="16468" y="25849"/>
                  <a:pt x="19397" y="24389"/>
                  <a:pt x="21208" y="22057"/>
                </a:cubicBezTo>
                <a:cubicBezTo>
                  <a:pt x="22677" y="20208"/>
                  <a:pt x="23341" y="17952"/>
                  <a:pt x="23938" y="15942"/>
                </a:cubicBezTo>
                <a:cubicBezTo>
                  <a:pt x="24526" y="13961"/>
                  <a:pt x="25161" y="11913"/>
                  <a:pt x="26346" y="10292"/>
                </a:cubicBezTo>
                <a:cubicBezTo>
                  <a:pt x="27057" y="9344"/>
                  <a:pt x="27929" y="8671"/>
                  <a:pt x="28839" y="8235"/>
                </a:cubicBezTo>
                <a:cubicBezTo>
                  <a:pt x="28915" y="8908"/>
                  <a:pt x="29029" y="9657"/>
                  <a:pt x="29313" y="10444"/>
                </a:cubicBezTo>
                <a:cubicBezTo>
                  <a:pt x="29588" y="11278"/>
                  <a:pt x="30261" y="11989"/>
                  <a:pt x="31048" y="12387"/>
                </a:cubicBezTo>
                <a:cubicBezTo>
                  <a:pt x="31439" y="12591"/>
                  <a:pt x="31856" y="12689"/>
                  <a:pt x="32269" y="12689"/>
                </a:cubicBezTo>
                <a:cubicBezTo>
                  <a:pt x="32566" y="12689"/>
                  <a:pt x="32861" y="12638"/>
                  <a:pt x="33143" y="12539"/>
                </a:cubicBezTo>
                <a:cubicBezTo>
                  <a:pt x="33816" y="12302"/>
                  <a:pt x="34328" y="11790"/>
                  <a:pt x="34641" y="11079"/>
                </a:cubicBezTo>
                <a:cubicBezTo>
                  <a:pt x="35001" y="10292"/>
                  <a:pt x="35001" y="9382"/>
                  <a:pt x="34679" y="8633"/>
                </a:cubicBezTo>
                <a:cubicBezTo>
                  <a:pt x="34167" y="7363"/>
                  <a:pt x="32868" y="6500"/>
                  <a:pt x="31323" y="6301"/>
                </a:cubicBezTo>
                <a:cubicBezTo>
                  <a:pt x="31182" y="6274"/>
                  <a:pt x="31023" y="6247"/>
                  <a:pt x="30844" y="6247"/>
                </a:cubicBezTo>
                <a:cubicBezTo>
                  <a:pt x="30770" y="6247"/>
                  <a:pt x="30693" y="6252"/>
                  <a:pt x="30612" y="6263"/>
                </a:cubicBezTo>
                <a:cubicBezTo>
                  <a:pt x="31048" y="4756"/>
                  <a:pt x="31996" y="3021"/>
                  <a:pt x="33617" y="2149"/>
                </a:cubicBezTo>
                <a:cubicBezTo>
                  <a:pt x="34353" y="1766"/>
                  <a:pt x="35175" y="1576"/>
                  <a:pt x="36079" y="1576"/>
                </a:cubicBezTo>
                <a:cubicBezTo>
                  <a:pt x="37212" y="1576"/>
                  <a:pt x="38473" y="1875"/>
                  <a:pt x="39855" y="2471"/>
                </a:cubicBezTo>
                <a:lnTo>
                  <a:pt x="40490" y="1049"/>
                </a:lnTo>
                <a:cubicBezTo>
                  <a:pt x="38919" y="348"/>
                  <a:pt x="37455" y="0"/>
                  <a:pt x="36111" y="0"/>
                </a:cubicBezTo>
                <a:close/>
              </a:path>
            </a:pathLst>
          </a:custGeom>
          <a:solidFill>
            <a:schemeClr val="accent2"/>
          </a:solidFill>
          <a:ln w="381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17"/>
          <p:cNvSpPr/>
          <p:nvPr/>
        </p:nvSpPr>
        <p:spPr>
          <a:xfrm rot="1394779" flipH="1">
            <a:off x="-1156392" y="2508720"/>
            <a:ext cx="2539109" cy="4199561"/>
          </a:xfrm>
          <a:custGeom>
            <a:avLst/>
            <a:gdLst/>
            <a:ahLst/>
            <a:cxnLst/>
            <a:rect l="l" t="t" r="r" b="b"/>
            <a:pathLst>
              <a:path w="27655" h="45740" extrusionOk="0">
                <a:moveTo>
                  <a:pt x="13510" y="4701"/>
                </a:moveTo>
                <a:cubicBezTo>
                  <a:pt x="13747" y="5175"/>
                  <a:pt x="13908" y="5725"/>
                  <a:pt x="13870" y="6237"/>
                </a:cubicBezTo>
                <a:cubicBezTo>
                  <a:pt x="13785" y="6796"/>
                  <a:pt x="13349" y="7422"/>
                  <a:pt x="12799" y="7422"/>
                </a:cubicBezTo>
                <a:cubicBezTo>
                  <a:pt x="12771" y="7426"/>
                  <a:pt x="12744" y="7428"/>
                  <a:pt x="12717" y="7428"/>
                </a:cubicBezTo>
                <a:cubicBezTo>
                  <a:pt x="12439" y="7428"/>
                  <a:pt x="12204" y="7221"/>
                  <a:pt x="12126" y="7109"/>
                </a:cubicBezTo>
                <a:cubicBezTo>
                  <a:pt x="11851" y="6796"/>
                  <a:pt x="11737" y="6398"/>
                  <a:pt x="11813" y="6085"/>
                </a:cubicBezTo>
                <a:cubicBezTo>
                  <a:pt x="11927" y="5374"/>
                  <a:pt x="12685" y="4815"/>
                  <a:pt x="13510" y="4701"/>
                </a:cubicBezTo>
                <a:close/>
                <a:moveTo>
                  <a:pt x="5156" y="7560"/>
                </a:moveTo>
                <a:cubicBezTo>
                  <a:pt x="5358" y="7560"/>
                  <a:pt x="5574" y="7598"/>
                  <a:pt x="5765" y="7706"/>
                </a:cubicBezTo>
                <a:cubicBezTo>
                  <a:pt x="6239" y="7981"/>
                  <a:pt x="6324" y="8531"/>
                  <a:pt x="6324" y="8768"/>
                </a:cubicBezTo>
                <a:cubicBezTo>
                  <a:pt x="6362" y="9365"/>
                  <a:pt x="6125" y="9915"/>
                  <a:pt x="5727" y="10228"/>
                </a:cubicBezTo>
                <a:cubicBezTo>
                  <a:pt x="5425" y="10453"/>
                  <a:pt x="5034" y="10562"/>
                  <a:pt x="4620" y="10562"/>
                </a:cubicBezTo>
                <a:cubicBezTo>
                  <a:pt x="4006" y="10562"/>
                  <a:pt x="3343" y="10324"/>
                  <a:pt x="2845" y="9877"/>
                </a:cubicBezTo>
                <a:cubicBezTo>
                  <a:pt x="2921" y="9441"/>
                  <a:pt x="3082" y="9081"/>
                  <a:pt x="3243" y="8768"/>
                </a:cubicBezTo>
                <a:cubicBezTo>
                  <a:pt x="3556" y="8218"/>
                  <a:pt x="4106" y="7782"/>
                  <a:pt x="4703" y="7621"/>
                </a:cubicBezTo>
                <a:cubicBezTo>
                  <a:pt x="4828" y="7586"/>
                  <a:pt x="4987" y="7560"/>
                  <a:pt x="5156" y="7560"/>
                </a:cubicBezTo>
                <a:close/>
                <a:moveTo>
                  <a:pt x="7945" y="28562"/>
                </a:moveTo>
                <a:cubicBezTo>
                  <a:pt x="8419" y="28562"/>
                  <a:pt x="8846" y="28752"/>
                  <a:pt x="9168" y="28951"/>
                </a:cubicBezTo>
                <a:cubicBezTo>
                  <a:pt x="8893" y="29387"/>
                  <a:pt x="8495" y="29823"/>
                  <a:pt x="8021" y="29984"/>
                </a:cubicBezTo>
                <a:cubicBezTo>
                  <a:pt x="7937" y="30006"/>
                  <a:pt x="7848" y="30016"/>
                  <a:pt x="7759" y="30016"/>
                </a:cubicBezTo>
                <a:cubicBezTo>
                  <a:pt x="7388" y="30016"/>
                  <a:pt x="7011" y="29838"/>
                  <a:pt x="6912" y="29586"/>
                </a:cubicBezTo>
                <a:cubicBezTo>
                  <a:pt x="6836" y="29425"/>
                  <a:pt x="6912" y="29226"/>
                  <a:pt x="6950" y="29112"/>
                </a:cubicBezTo>
                <a:cubicBezTo>
                  <a:pt x="7111" y="28837"/>
                  <a:pt x="7386" y="28638"/>
                  <a:pt x="7661" y="28600"/>
                </a:cubicBezTo>
                <a:cubicBezTo>
                  <a:pt x="7746" y="28562"/>
                  <a:pt x="7860" y="28562"/>
                  <a:pt x="7945" y="28562"/>
                </a:cubicBezTo>
                <a:close/>
                <a:moveTo>
                  <a:pt x="21132" y="35151"/>
                </a:moveTo>
                <a:cubicBezTo>
                  <a:pt x="21218" y="35151"/>
                  <a:pt x="21369" y="35151"/>
                  <a:pt x="21568" y="35312"/>
                </a:cubicBezTo>
                <a:cubicBezTo>
                  <a:pt x="21966" y="35587"/>
                  <a:pt x="22279" y="36146"/>
                  <a:pt x="22279" y="36696"/>
                </a:cubicBezTo>
                <a:cubicBezTo>
                  <a:pt x="22355" y="37483"/>
                  <a:pt x="22004" y="38355"/>
                  <a:pt x="21369" y="38990"/>
                </a:cubicBezTo>
                <a:cubicBezTo>
                  <a:pt x="21218" y="39180"/>
                  <a:pt x="21056" y="39341"/>
                  <a:pt x="20857" y="39464"/>
                </a:cubicBezTo>
                <a:cubicBezTo>
                  <a:pt x="20582" y="38791"/>
                  <a:pt x="20383" y="38080"/>
                  <a:pt x="20270" y="37331"/>
                </a:cubicBezTo>
                <a:cubicBezTo>
                  <a:pt x="20146" y="36421"/>
                  <a:pt x="20345" y="35350"/>
                  <a:pt x="20981" y="35151"/>
                </a:cubicBezTo>
                <a:close/>
                <a:moveTo>
                  <a:pt x="8041" y="0"/>
                </a:moveTo>
                <a:cubicBezTo>
                  <a:pt x="7302" y="0"/>
                  <a:pt x="6539" y="90"/>
                  <a:pt x="5765" y="274"/>
                </a:cubicBezTo>
                <a:cubicBezTo>
                  <a:pt x="3120" y="947"/>
                  <a:pt x="949" y="3203"/>
                  <a:pt x="361" y="5886"/>
                </a:cubicBezTo>
                <a:cubicBezTo>
                  <a:pt x="1" y="7545"/>
                  <a:pt x="314" y="9204"/>
                  <a:pt x="1186" y="10427"/>
                </a:cubicBezTo>
                <a:cubicBezTo>
                  <a:pt x="1148" y="11849"/>
                  <a:pt x="1622" y="13309"/>
                  <a:pt x="2257" y="14380"/>
                </a:cubicBezTo>
                <a:cubicBezTo>
                  <a:pt x="3205" y="16001"/>
                  <a:pt x="4580" y="17262"/>
                  <a:pt x="5926" y="18485"/>
                </a:cubicBezTo>
                <a:cubicBezTo>
                  <a:pt x="6087" y="18646"/>
                  <a:pt x="6239" y="18760"/>
                  <a:pt x="6362" y="18883"/>
                </a:cubicBezTo>
                <a:cubicBezTo>
                  <a:pt x="7661" y="20068"/>
                  <a:pt x="9083" y="21490"/>
                  <a:pt x="9756" y="23187"/>
                </a:cubicBezTo>
                <a:cubicBezTo>
                  <a:pt x="10315" y="24571"/>
                  <a:pt x="10315" y="26145"/>
                  <a:pt x="9879" y="27529"/>
                </a:cubicBezTo>
                <a:cubicBezTo>
                  <a:pt x="9237" y="27164"/>
                  <a:pt x="8578" y="26962"/>
                  <a:pt x="7927" y="26962"/>
                </a:cubicBezTo>
                <a:cubicBezTo>
                  <a:pt x="7733" y="26962"/>
                  <a:pt x="7540" y="26980"/>
                  <a:pt x="7348" y="27017"/>
                </a:cubicBezTo>
                <a:cubicBezTo>
                  <a:pt x="6599" y="27178"/>
                  <a:pt x="5964" y="27690"/>
                  <a:pt x="5575" y="28363"/>
                </a:cubicBezTo>
                <a:cubicBezTo>
                  <a:pt x="5253" y="28913"/>
                  <a:pt x="5215" y="29586"/>
                  <a:pt x="5414" y="30136"/>
                </a:cubicBezTo>
                <a:cubicBezTo>
                  <a:pt x="5786" y="31096"/>
                  <a:pt x="6790" y="31595"/>
                  <a:pt x="7741" y="31595"/>
                </a:cubicBezTo>
                <a:cubicBezTo>
                  <a:pt x="8001" y="31595"/>
                  <a:pt x="8257" y="31557"/>
                  <a:pt x="8495" y="31482"/>
                </a:cubicBezTo>
                <a:cubicBezTo>
                  <a:pt x="9206" y="31245"/>
                  <a:pt x="9841" y="30771"/>
                  <a:pt x="10353" y="30060"/>
                </a:cubicBezTo>
                <a:cubicBezTo>
                  <a:pt x="11140" y="31046"/>
                  <a:pt x="11652" y="32269"/>
                  <a:pt x="12050" y="33378"/>
                </a:cubicBezTo>
                <a:cubicBezTo>
                  <a:pt x="12164" y="33729"/>
                  <a:pt x="12287" y="34051"/>
                  <a:pt x="12401" y="34402"/>
                </a:cubicBezTo>
                <a:cubicBezTo>
                  <a:pt x="12875" y="35748"/>
                  <a:pt x="13349" y="37170"/>
                  <a:pt x="14145" y="38431"/>
                </a:cubicBezTo>
                <a:cubicBezTo>
                  <a:pt x="15406" y="40365"/>
                  <a:pt x="17226" y="41550"/>
                  <a:pt x="19084" y="41597"/>
                </a:cubicBezTo>
                <a:cubicBezTo>
                  <a:pt x="19397" y="41597"/>
                  <a:pt x="19748" y="41550"/>
                  <a:pt x="20070" y="41474"/>
                </a:cubicBezTo>
                <a:cubicBezTo>
                  <a:pt x="21132" y="43332"/>
                  <a:pt x="22355" y="44754"/>
                  <a:pt x="24251" y="45740"/>
                </a:cubicBezTo>
                <a:lnTo>
                  <a:pt x="25360" y="44517"/>
                </a:lnTo>
                <a:cubicBezTo>
                  <a:pt x="23777" y="43683"/>
                  <a:pt x="22478" y="42422"/>
                  <a:pt x="21568" y="40886"/>
                </a:cubicBezTo>
                <a:cubicBezTo>
                  <a:pt x="21881" y="40687"/>
                  <a:pt x="22241" y="40412"/>
                  <a:pt x="22516" y="40090"/>
                </a:cubicBezTo>
                <a:cubicBezTo>
                  <a:pt x="23464" y="39104"/>
                  <a:pt x="23938" y="37843"/>
                  <a:pt x="23862" y="36573"/>
                </a:cubicBezTo>
                <a:cubicBezTo>
                  <a:pt x="23825" y="35587"/>
                  <a:pt x="23265" y="34563"/>
                  <a:pt x="22478" y="34013"/>
                </a:cubicBezTo>
                <a:cubicBezTo>
                  <a:pt x="22055" y="33731"/>
                  <a:pt x="21598" y="33568"/>
                  <a:pt x="21128" y="33568"/>
                </a:cubicBezTo>
                <a:cubicBezTo>
                  <a:pt x="20935" y="33568"/>
                  <a:pt x="20740" y="33595"/>
                  <a:pt x="20544" y="33653"/>
                </a:cubicBezTo>
                <a:cubicBezTo>
                  <a:pt x="19397" y="33966"/>
                  <a:pt x="18411" y="35274"/>
                  <a:pt x="18724" y="37568"/>
                </a:cubicBezTo>
                <a:cubicBezTo>
                  <a:pt x="18847" y="38393"/>
                  <a:pt x="19037" y="39227"/>
                  <a:pt x="19359" y="40014"/>
                </a:cubicBezTo>
                <a:lnTo>
                  <a:pt x="19122" y="40014"/>
                </a:lnTo>
                <a:cubicBezTo>
                  <a:pt x="17776" y="39976"/>
                  <a:pt x="16430" y="39066"/>
                  <a:pt x="15482" y="37606"/>
                </a:cubicBezTo>
                <a:cubicBezTo>
                  <a:pt x="14771" y="36497"/>
                  <a:pt x="14344" y="35236"/>
                  <a:pt x="13908" y="33890"/>
                </a:cubicBezTo>
                <a:cubicBezTo>
                  <a:pt x="13785" y="33539"/>
                  <a:pt x="13671" y="33217"/>
                  <a:pt x="13548" y="32866"/>
                </a:cubicBezTo>
                <a:cubicBezTo>
                  <a:pt x="13036" y="31444"/>
                  <a:pt x="12363" y="29823"/>
                  <a:pt x="11178" y="28600"/>
                </a:cubicBezTo>
                <a:cubicBezTo>
                  <a:pt x="11927" y="26704"/>
                  <a:pt x="11974" y="24533"/>
                  <a:pt x="11216" y="22637"/>
                </a:cubicBezTo>
                <a:cubicBezTo>
                  <a:pt x="10429" y="20580"/>
                  <a:pt x="8846" y="19035"/>
                  <a:pt x="7424" y="17736"/>
                </a:cubicBezTo>
                <a:cubicBezTo>
                  <a:pt x="7310" y="17613"/>
                  <a:pt x="7149" y="17461"/>
                  <a:pt x="6997" y="17338"/>
                </a:cubicBezTo>
                <a:cubicBezTo>
                  <a:pt x="5765" y="16191"/>
                  <a:pt x="4466" y="15006"/>
                  <a:pt x="3632" y="13584"/>
                </a:cubicBezTo>
                <a:cubicBezTo>
                  <a:pt x="3281" y="12958"/>
                  <a:pt x="3044" y="12361"/>
                  <a:pt x="2883" y="11811"/>
                </a:cubicBezTo>
                <a:lnTo>
                  <a:pt x="2883" y="11811"/>
                </a:lnTo>
                <a:cubicBezTo>
                  <a:pt x="3425" y="12046"/>
                  <a:pt x="4009" y="12166"/>
                  <a:pt x="4580" y="12166"/>
                </a:cubicBezTo>
                <a:cubicBezTo>
                  <a:pt x="5346" y="12166"/>
                  <a:pt x="6088" y="11949"/>
                  <a:pt x="6675" y="11498"/>
                </a:cubicBezTo>
                <a:cubicBezTo>
                  <a:pt x="7509" y="10863"/>
                  <a:pt x="7983" y="9792"/>
                  <a:pt x="7898" y="8692"/>
                </a:cubicBezTo>
                <a:cubicBezTo>
                  <a:pt x="7860" y="7659"/>
                  <a:pt x="7348" y="6796"/>
                  <a:pt x="6561" y="6322"/>
                </a:cubicBezTo>
                <a:cubicBezTo>
                  <a:pt x="6128" y="6090"/>
                  <a:pt x="5648" y="5961"/>
                  <a:pt x="5149" y="5961"/>
                </a:cubicBezTo>
                <a:cubicBezTo>
                  <a:pt x="4872" y="5961"/>
                  <a:pt x="4589" y="6001"/>
                  <a:pt x="4305" y="6085"/>
                </a:cubicBezTo>
                <a:cubicBezTo>
                  <a:pt x="3319" y="6360"/>
                  <a:pt x="2409" y="7071"/>
                  <a:pt x="1859" y="7981"/>
                </a:cubicBezTo>
                <a:cubicBezTo>
                  <a:pt x="1783" y="7422"/>
                  <a:pt x="1783" y="6796"/>
                  <a:pt x="1897" y="6199"/>
                </a:cubicBezTo>
                <a:cubicBezTo>
                  <a:pt x="2371" y="4151"/>
                  <a:pt x="4106" y="2331"/>
                  <a:pt x="6125" y="1819"/>
                </a:cubicBezTo>
                <a:cubicBezTo>
                  <a:pt x="6780" y="1662"/>
                  <a:pt x="7421" y="1585"/>
                  <a:pt x="8040" y="1585"/>
                </a:cubicBezTo>
                <a:cubicBezTo>
                  <a:pt x="9769" y="1585"/>
                  <a:pt x="11320" y="2186"/>
                  <a:pt x="12486" y="3317"/>
                </a:cubicBezTo>
                <a:cubicBezTo>
                  <a:pt x="11339" y="3753"/>
                  <a:pt x="10467" y="4663"/>
                  <a:pt x="10268" y="5763"/>
                </a:cubicBezTo>
                <a:cubicBezTo>
                  <a:pt x="10078" y="6559"/>
                  <a:pt x="10353" y="7469"/>
                  <a:pt x="10903" y="8133"/>
                </a:cubicBezTo>
                <a:cubicBezTo>
                  <a:pt x="11423" y="8698"/>
                  <a:pt x="12087" y="9008"/>
                  <a:pt x="12759" y="9008"/>
                </a:cubicBezTo>
                <a:cubicBezTo>
                  <a:pt x="12798" y="9008"/>
                  <a:pt x="12836" y="9007"/>
                  <a:pt x="12875" y="9005"/>
                </a:cubicBezTo>
                <a:cubicBezTo>
                  <a:pt x="14145" y="8967"/>
                  <a:pt x="15245" y="7820"/>
                  <a:pt x="15406" y="6436"/>
                </a:cubicBezTo>
                <a:cubicBezTo>
                  <a:pt x="15482" y="6000"/>
                  <a:pt x="15444" y="5526"/>
                  <a:pt x="15330" y="5099"/>
                </a:cubicBezTo>
                <a:lnTo>
                  <a:pt x="15330" y="5099"/>
                </a:lnTo>
                <a:cubicBezTo>
                  <a:pt x="15605" y="5213"/>
                  <a:pt x="15880" y="5412"/>
                  <a:pt x="16155" y="5649"/>
                </a:cubicBezTo>
                <a:cubicBezTo>
                  <a:pt x="16904" y="6199"/>
                  <a:pt x="17501" y="6910"/>
                  <a:pt x="18136" y="7659"/>
                </a:cubicBezTo>
                <a:cubicBezTo>
                  <a:pt x="18212" y="7744"/>
                  <a:pt x="18326" y="7858"/>
                  <a:pt x="18411" y="7981"/>
                </a:cubicBezTo>
                <a:cubicBezTo>
                  <a:pt x="19160" y="8844"/>
                  <a:pt x="20033" y="9792"/>
                  <a:pt x="21132" y="10427"/>
                </a:cubicBezTo>
                <a:cubicBezTo>
                  <a:pt x="21988" y="10906"/>
                  <a:pt x="22891" y="11152"/>
                  <a:pt x="23765" y="11152"/>
                </a:cubicBezTo>
                <a:cubicBezTo>
                  <a:pt x="24190" y="11152"/>
                  <a:pt x="24607" y="11094"/>
                  <a:pt x="25010" y="10977"/>
                </a:cubicBezTo>
                <a:cubicBezTo>
                  <a:pt x="26470" y="10550"/>
                  <a:pt x="27531" y="9242"/>
                  <a:pt x="27569" y="7820"/>
                </a:cubicBezTo>
                <a:cubicBezTo>
                  <a:pt x="27655" y="6237"/>
                  <a:pt x="26270" y="5488"/>
                  <a:pt x="25047" y="4862"/>
                </a:cubicBezTo>
                <a:lnTo>
                  <a:pt x="25010" y="4815"/>
                </a:lnTo>
                <a:lnTo>
                  <a:pt x="24251" y="6237"/>
                </a:lnTo>
                <a:lnTo>
                  <a:pt x="24299" y="6237"/>
                </a:lnTo>
                <a:cubicBezTo>
                  <a:pt x="25522" y="6872"/>
                  <a:pt x="26033" y="7232"/>
                  <a:pt x="25996" y="7782"/>
                </a:cubicBezTo>
                <a:cubicBezTo>
                  <a:pt x="25996" y="8493"/>
                  <a:pt x="25360" y="9242"/>
                  <a:pt x="24536" y="9479"/>
                </a:cubicBezTo>
                <a:cubicBezTo>
                  <a:pt x="24294" y="9551"/>
                  <a:pt x="24039" y="9586"/>
                  <a:pt x="23776" y="9586"/>
                </a:cubicBezTo>
                <a:cubicBezTo>
                  <a:pt x="23172" y="9586"/>
                  <a:pt x="22530" y="9400"/>
                  <a:pt x="21929" y="9043"/>
                </a:cubicBezTo>
                <a:cubicBezTo>
                  <a:pt x="21018" y="8531"/>
                  <a:pt x="20270" y="7706"/>
                  <a:pt x="19596" y="6948"/>
                </a:cubicBezTo>
                <a:cubicBezTo>
                  <a:pt x="19511" y="6834"/>
                  <a:pt x="19435" y="6711"/>
                  <a:pt x="19321" y="6635"/>
                </a:cubicBezTo>
                <a:cubicBezTo>
                  <a:pt x="18686" y="5848"/>
                  <a:pt x="17975" y="5052"/>
                  <a:pt x="17141" y="4388"/>
                </a:cubicBezTo>
                <a:cubicBezTo>
                  <a:pt x="16278" y="3715"/>
                  <a:pt x="15330" y="3279"/>
                  <a:pt x="14382" y="3156"/>
                </a:cubicBezTo>
                <a:cubicBezTo>
                  <a:pt x="12908" y="1100"/>
                  <a:pt x="10621" y="0"/>
                  <a:pt x="8041" y="0"/>
                </a:cubicBezTo>
                <a:close/>
              </a:path>
            </a:pathLst>
          </a:custGeom>
          <a:solidFill>
            <a:schemeClr val="accent3"/>
          </a:solidFill>
          <a:ln w="3810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7"/>
          <p:cNvSpPr/>
          <p:nvPr/>
        </p:nvSpPr>
        <p:spPr>
          <a:xfrm>
            <a:off x="-504789" y="160325"/>
            <a:ext cx="3717681" cy="2373326"/>
          </a:xfrm>
          <a:custGeom>
            <a:avLst/>
            <a:gdLst/>
            <a:ahLst/>
            <a:cxnLst/>
            <a:rect l="l" t="t" r="r" b="b"/>
            <a:pathLst>
              <a:path w="40491" h="25849" extrusionOk="0">
                <a:moveTo>
                  <a:pt x="30769" y="7808"/>
                </a:moveTo>
                <a:cubicBezTo>
                  <a:pt x="30887" y="7808"/>
                  <a:pt x="31006" y="7818"/>
                  <a:pt x="31124" y="7837"/>
                </a:cubicBezTo>
                <a:cubicBezTo>
                  <a:pt x="32110" y="7960"/>
                  <a:pt x="32906" y="8510"/>
                  <a:pt x="33219" y="9221"/>
                </a:cubicBezTo>
                <a:cubicBezTo>
                  <a:pt x="33380" y="9581"/>
                  <a:pt x="33380" y="10055"/>
                  <a:pt x="33181" y="10444"/>
                </a:cubicBezTo>
                <a:cubicBezTo>
                  <a:pt x="33105" y="10605"/>
                  <a:pt x="32944" y="10918"/>
                  <a:pt x="32584" y="11041"/>
                </a:cubicBezTo>
                <a:cubicBezTo>
                  <a:pt x="32475" y="11081"/>
                  <a:pt x="32366" y="11097"/>
                  <a:pt x="32260" y="11097"/>
                </a:cubicBezTo>
                <a:cubicBezTo>
                  <a:pt x="32062" y="11097"/>
                  <a:pt x="31876" y="11039"/>
                  <a:pt x="31721" y="10965"/>
                </a:cubicBezTo>
                <a:cubicBezTo>
                  <a:pt x="31323" y="10766"/>
                  <a:pt x="30972" y="10368"/>
                  <a:pt x="30811" y="9932"/>
                </a:cubicBezTo>
                <a:cubicBezTo>
                  <a:pt x="30536" y="9145"/>
                  <a:pt x="30413" y="8472"/>
                  <a:pt x="30413" y="7837"/>
                </a:cubicBezTo>
                <a:cubicBezTo>
                  <a:pt x="30532" y="7818"/>
                  <a:pt x="30650" y="7808"/>
                  <a:pt x="30769" y="7808"/>
                </a:cubicBezTo>
                <a:close/>
                <a:moveTo>
                  <a:pt x="7509" y="17203"/>
                </a:moveTo>
                <a:cubicBezTo>
                  <a:pt x="7936" y="17364"/>
                  <a:pt x="8258" y="17914"/>
                  <a:pt x="8220" y="18464"/>
                </a:cubicBezTo>
                <a:cubicBezTo>
                  <a:pt x="8173" y="19023"/>
                  <a:pt x="7860" y="19649"/>
                  <a:pt x="7272" y="20208"/>
                </a:cubicBezTo>
                <a:cubicBezTo>
                  <a:pt x="7111" y="20360"/>
                  <a:pt x="6912" y="20521"/>
                  <a:pt x="6713" y="20635"/>
                </a:cubicBezTo>
                <a:cubicBezTo>
                  <a:pt x="6324" y="20009"/>
                  <a:pt x="5926" y="19175"/>
                  <a:pt x="6087" y="18350"/>
                </a:cubicBezTo>
                <a:cubicBezTo>
                  <a:pt x="6163" y="17952"/>
                  <a:pt x="6438" y="17554"/>
                  <a:pt x="6798" y="17317"/>
                </a:cubicBezTo>
                <a:cubicBezTo>
                  <a:pt x="6912" y="17241"/>
                  <a:pt x="7111" y="17203"/>
                  <a:pt x="7310" y="17203"/>
                </a:cubicBezTo>
                <a:close/>
                <a:moveTo>
                  <a:pt x="36111" y="0"/>
                </a:moveTo>
                <a:cubicBezTo>
                  <a:pt x="34949" y="0"/>
                  <a:pt x="33878" y="260"/>
                  <a:pt x="32906" y="774"/>
                </a:cubicBezTo>
                <a:cubicBezTo>
                  <a:pt x="30536" y="2035"/>
                  <a:pt x="29313" y="4519"/>
                  <a:pt x="28953" y="6500"/>
                </a:cubicBezTo>
                <a:cubicBezTo>
                  <a:pt x="27654" y="6936"/>
                  <a:pt x="26270" y="7799"/>
                  <a:pt x="25085" y="9344"/>
                </a:cubicBezTo>
                <a:cubicBezTo>
                  <a:pt x="23739" y="11155"/>
                  <a:pt x="23066" y="13373"/>
                  <a:pt x="22440" y="15468"/>
                </a:cubicBezTo>
                <a:cubicBezTo>
                  <a:pt x="21881" y="17364"/>
                  <a:pt x="21255" y="19450"/>
                  <a:pt x="19985" y="21109"/>
                </a:cubicBezTo>
                <a:cubicBezTo>
                  <a:pt x="18449" y="23052"/>
                  <a:pt x="15994" y="24275"/>
                  <a:pt x="13510" y="24275"/>
                </a:cubicBezTo>
                <a:lnTo>
                  <a:pt x="13387" y="24275"/>
                </a:lnTo>
                <a:cubicBezTo>
                  <a:pt x="11301" y="24237"/>
                  <a:pt x="9244" y="23327"/>
                  <a:pt x="7746" y="21867"/>
                </a:cubicBezTo>
                <a:cubicBezTo>
                  <a:pt x="7936" y="21706"/>
                  <a:pt x="8173" y="21545"/>
                  <a:pt x="8372" y="21346"/>
                </a:cubicBezTo>
                <a:cubicBezTo>
                  <a:pt x="8969" y="20758"/>
                  <a:pt x="9718" y="19810"/>
                  <a:pt x="9794" y="18587"/>
                </a:cubicBezTo>
                <a:cubicBezTo>
                  <a:pt x="9879" y="17279"/>
                  <a:pt x="9083" y="16056"/>
                  <a:pt x="7983" y="15705"/>
                </a:cubicBezTo>
                <a:cubicBezTo>
                  <a:pt x="7761" y="15639"/>
                  <a:pt x="7535" y="15608"/>
                  <a:pt x="7309" y="15608"/>
                </a:cubicBezTo>
                <a:cubicBezTo>
                  <a:pt x="6849" y="15608"/>
                  <a:pt x="6390" y="15739"/>
                  <a:pt x="5964" y="15980"/>
                </a:cubicBezTo>
                <a:cubicBezTo>
                  <a:pt x="5215" y="16454"/>
                  <a:pt x="4703" y="17203"/>
                  <a:pt x="4542" y="18028"/>
                </a:cubicBezTo>
                <a:cubicBezTo>
                  <a:pt x="4343" y="19061"/>
                  <a:pt x="4580" y="20208"/>
                  <a:pt x="5291" y="21346"/>
                </a:cubicBezTo>
                <a:cubicBezTo>
                  <a:pt x="4888" y="21466"/>
                  <a:pt x="4451" y="21517"/>
                  <a:pt x="4010" y="21517"/>
                </a:cubicBezTo>
                <a:cubicBezTo>
                  <a:pt x="2853" y="21517"/>
                  <a:pt x="1663" y="21166"/>
                  <a:pt x="949" y="20796"/>
                </a:cubicBezTo>
                <a:lnTo>
                  <a:pt x="1" y="22057"/>
                </a:lnTo>
                <a:cubicBezTo>
                  <a:pt x="1081" y="22788"/>
                  <a:pt x="2381" y="23139"/>
                  <a:pt x="3690" y="23139"/>
                </a:cubicBezTo>
                <a:cubicBezTo>
                  <a:pt x="4587" y="23139"/>
                  <a:pt x="5488" y="22974"/>
                  <a:pt x="6324" y="22654"/>
                </a:cubicBezTo>
                <a:cubicBezTo>
                  <a:pt x="8097" y="24588"/>
                  <a:pt x="10704" y="25811"/>
                  <a:pt x="13349" y="25849"/>
                </a:cubicBezTo>
                <a:lnTo>
                  <a:pt x="13510" y="25849"/>
                </a:lnTo>
                <a:cubicBezTo>
                  <a:pt x="16468" y="25849"/>
                  <a:pt x="19397" y="24389"/>
                  <a:pt x="21208" y="22057"/>
                </a:cubicBezTo>
                <a:cubicBezTo>
                  <a:pt x="22677" y="20208"/>
                  <a:pt x="23341" y="17952"/>
                  <a:pt x="23938" y="15942"/>
                </a:cubicBezTo>
                <a:cubicBezTo>
                  <a:pt x="24526" y="13961"/>
                  <a:pt x="25161" y="11913"/>
                  <a:pt x="26346" y="10292"/>
                </a:cubicBezTo>
                <a:cubicBezTo>
                  <a:pt x="27057" y="9344"/>
                  <a:pt x="27929" y="8671"/>
                  <a:pt x="28839" y="8235"/>
                </a:cubicBezTo>
                <a:cubicBezTo>
                  <a:pt x="28915" y="8908"/>
                  <a:pt x="29029" y="9657"/>
                  <a:pt x="29313" y="10444"/>
                </a:cubicBezTo>
                <a:cubicBezTo>
                  <a:pt x="29588" y="11278"/>
                  <a:pt x="30261" y="11989"/>
                  <a:pt x="31048" y="12387"/>
                </a:cubicBezTo>
                <a:cubicBezTo>
                  <a:pt x="31439" y="12591"/>
                  <a:pt x="31856" y="12689"/>
                  <a:pt x="32269" y="12689"/>
                </a:cubicBezTo>
                <a:cubicBezTo>
                  <a:pt x="32566" y="12689"/>
                  <a:pt x="32861" y="12638"/>
                  <a:pt x="33143" y="12539"/>
                </a:cubicBezTo>
                <a:cubicBezTo>
                  <a:pt x="33816" y="12302"/>
                  <a:pt x="34328" y="11790"/>
                  <a:pt x="34641" y="11079"/>
                </a:cubicBezTo>
                <a:cubicBezTo>
                  <a:pt x="35001" y="10292"/>
                  <a:pt x="35001" y="9382"/>
                  <a:pt x="34679" y="8633"/>
                </a:cubicBezTo>
                <a:cubicBezTo>
                  <a:pt x="34167" y="7363"/>
                  <a:pt x="32868" y="6500"/>
                  <a:pt x="31323" y="6301"/>
                </a:cubicBezTo>
                <a:cubicBezTo>
                  <a:pt x="31182" y="6274"/>
                  <a:pt x="31023" y="6247"/>
                  <a:pt x="30844" y="6247"/>
                </a:cubicBezTo>
                <a:cubicBezTo>
                  <a:pt x="30770" y="6247"/>
                  <a:pt x="30693" y="6252"/>
                  <a:pt x="30612" y="6263"/>
                </a:cubicBezTo>
                <a:cubicBezTo>
                  <a:pt x="31048" y="4756"/>
                  <a:pt x="31996" y="3021"/>
                  <a:pt x="33617" y="2149"/>
                </a:cubicBezTo>
                <a:cubicBezTo>
                  <a:pt x="34353" y="1766"/>
                  <a:pt x="35175" y="1576"/>
                  <a:pt x="36079" y="1576"/>
                </a:cubicBezTo>
                <a:cubicBezTo>
                  <a:pt x="37212" y="1576"/>
                  <a:pt x="38473" y="1875"/>
                  <a:pt x="39855" y="2471"/>
                </a:cubicBezTo>
                <a:lnTo>
                  <a:pt x="40490" y="1049"/>
                </a:lnTo>
                <a:cubicBezTo>
                  <a:pt x="38919" y="348"/>
                  <a:pt x="37455" y="0"/>
                  <a:pt x="36111" y="0"/>
                </a:cubicBezTo>
                <a:close/>
              </a:path>
            </a:pathLst>
          </a:custGeom>
          <a:solidFill>
            <a:schemeClr val="accent2"/>
          </a:solidFill>
          <a:ln w="381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7"/>
          <p:cNvSpPr/>
          <p:nvPr/>
        </p:nvSpPr>
        <p:spPr>
          <a:xfrm rot="-1912633" flipH="1">
            <a:off x="3241195" y="-907888"/>
            <a:ext cx="1276043" cy="3773040"/>
          </a:xfrm>
          <a:custGeom>
            <a:avLst/>
            <a:gdLst/>
            <a:ahLst/>
            <a:cxnLst/>
            <a:rect l="l" t="t" r="r" b="b"/>
            <a:pathLst>
              <a:path w="13898" h="41094" extrusionOk="0">
                <a:moveTo>
                  <a:pt x="9670" y="4795"/>
                </a:moveTo>
                <a:cubicBezTo>
                  <a:pt x="9793" y="4795"/>
                  <a:pt x="9869" y="4833"/>
                  <a:pt x="9992" y="4871"/>
                </a:cubicBezTo>
                <a:cubicBezTo>
                  <a:pt x="9869" y="5108"/>
                  <a:pt x="9717" y="5269"/>
                  <a:pt x="9518" y="5307"/>
                </a:cubicBezTo>
                <a:cubicBezTo>
                  <a:pt x="9497" y="5316"/>
                  <a:pt x="9472" y="5321"/>
                  <a:pt x="9445" y="5321"/>
                </a:cubicBezTo>
                <a:cubicBezTo>
                  <a:pt x="9362" y="5321"/>
                  <a:pt x="9260" y="5277"/>
                  <a:pt x="9196" y="5184"/>
                </a:cubicBezTo>
                <a:cubicBezTo>
                  <a:pt x="9120" y="5146"/>
                  <a:pt x="9082" y="5070"/>
                  <a:pt x="9082" y="5032"/>
                </a:cubicBezTo>
                <a:cubicBezTo>
                  <a:pt x="9120" y="4985"/>
                  <a:pt x="9158" y="4909"/>
                  <a:pt x="9196" y="4871"/>
                </a:cubicBezTo>
                <a:cubicBezTo>
                  <a:pt x="9319" y="4833"/>
                  <a:pt x="9433" y="4795"/>
                  <a:pt x="9594" y="4795"/>
                </a:cubicBezTo>
                <a:close/>
                <a:moveTo>
                  <a:pt x="10923" y="18530"/>
                </a:moveTo>
                <a:cubicBezTo>
                  <a:pt x="11177" y="18530"/>
                  <a:pt x="11416" y="18572"/>
                  <a:pt x="11613" y="18655"/>
                </a:cubicBezTo>
                <a:cubicBezTo>
                  <a:pt x="11926" y="18731"/>
                  <a:pt x="12002" y="18930"/>
                  <a:pt x="12040" y="19053"/>
                </a:cubicBezTo>
                <a:cubicBezTo>
                  <a:pt x="12163" y="19328"/>
                  <a:pt x="11964" y="19603"/>
                  <a:pt x="11888" y="19679"/>
                </a:cubicBezTo>
                <a:cubicBezTo>
                  <a:pt x="11641" y="19969"/>
                  <a:pt x="11294" y="20121"/>
                  <a:pt x="10999" y="20121"/>
                </a:cubicBezTo>
                <a:cubicBezTo>
                  <a:pt x="10966" y="20121"/>
                  <a:pt x="10934" y="20119"/>
                  <a:pt x="10902" y="20115"/>
                </a:cubicBezTo>
                <a:cubicBezTo>
                  <a:pt x="10305" y="20001"/>
                  <a:pt x="9869" y="19442"/>
                  <a:pt x="9670" y="18854"/>
                </a:cubicBezTo>
                <a:cubicBezTo>
                  <a:pt x="9755" y="18854"/>
                  <a:pt x="9793" y="18816"/>
                  <a:pt x="9831" y="18778"/>
                </a:cubicBezTo>
                <a:cubicBezTo>
                  <a:pt x="10179" y="18612"/>
                  <a:pt x="10567" y="18530"/>
                  <a:pt x="10923" y="18530"/>
                </a:cubicBezTo>
                <a:close/>
                <a:moveTo>
                  <a:pt x="2484" y="28922"/>
                </a:moveTo>
                <a:cubicBezTo>
                  <a:pt x="2560" y="28969"/>
                  <a:pt x="2721" y="29007"/>
                  <a:pt x="2844" y="29244"/>
                </a:cubicBezTo>
                <a:cubicBezTo>
                  <a:pt x="2958" y="29595"/>
                  <a:pt x="2996" y="30069"/>
                  <a:pt x="2844" y="30429"/>
                </a:cubicBezTo>
                <a:cubicBezTo>
                  <a:pt x="2797" y="30628"/>
                  <a:pt x="2721" y="30780"/>
                  <a:pt x="2607" y="30941"/>
                </a:cubicBezTo>
                <a:cubicBezTo>
                  <a:pt x="2133" y="30742"/>
                  <a:pt x="1735" y="30344"/>
                  <a:pt x="1659" y="29832"/>
                </a:cubicBezTo>
                <a:cubicBezTo>
                  <a:pt x="1612" y="29595"/>
                  <a:pt x="1773" y="29282"/>
                  <a:pt x="2010" y="29083"/>
                </a:cubicBezTo>
                <a:cubicBezTo>
                  <a:pt x="2086" y="29007"/>
                  <a:pt x="2247" y="28922"/>
                  <a:pt x="2408" y="28922"/>
                </a:cubicBezTo>
                <a:close/>
                <a:moveTo>
                  <a:pt x="7156" y="1"/>
                </a:moveTo>
                <a:cubicBezTo>
                  <a:pt x="6885" y="1"/>
                  <a:pt x="6629" y="20"/>
                  <a:pt x="6399" y="55"/>
                </a:cubicBezTo>
                <a:lnTo>
                  <a:pt x="6674" y="1629"/>
                </a:lnTo>
                <a:cubicBezTo>
                  <a:pt x="6828" y="1605"/>
                  <a:pt x="6998" y="1593"/>
                  <a:pt x="7175" y="1593"/>
                </a:cubicBezTo>
                <a:cubicBezTo>
                  <a:pt x="7858" y="1593"/>
                  <a:pt x="8653" y="1774"/>
                  <a:pt x="9120" y="2188"/>
                </a:cubicBezTo>
                <a:cubicBezTo>
                  <a:pt x="9433" y="2463"/>
                  <a:pt x="9717" y="2776"/>
                  <a:pt x="9869" y="3212"/>
                </a:cubicBezTo>
                <a:cubicBezTo>
                  <a:pt x="9775" y="3199"/>
                  <a:pt x="9680" y="3193"/>
                  <a:pt x="9585" y="3193"/>
                </a:cubicBezTo>
                <a:cubicBezTo>
                  <a:pt x="9121" y="3193"/>
                  <a:pt x="8649" y="3343"/>
                  <a:pt x="8295" y="3610"/>
                </a:cubicBezTo>
                <a:cubicBezTo>
                  <a:pt x="7859" y="3923"/>
                  <a:pt x="7584" y="4359"/>
                  <a:pt x="7537" y="4833"/>
                </a:cubicBezTo>
                <a:cubicBezTo>
                  <a:pt x="7461" y="5383"/>
                  <a:pt x="7660" y="5933"/>
                  <a:pt x="8096" y="6331"/>
                </a:cubicBezTo>
                <a:cubicBezTo>
                  <a:pt x="8478" y="6713"/>
                  <a:pt x="8990" y="6916"/>
                  <a:pt x="9481" y="6916"/>
                </a:cubicBezTo>
                <a:cubicBezTo>
                  <a:pt x="9600" y="6916"/>
                  <a:pt x="9717" y="6905"/>
                  <a:pt x="9831" y="6881"/>
                </a:cubicBezTo>
                <a:cubicBezTo>
                  <a:pt x="10305" y="6767"/>
                  <a:pt x="10741" y="6492"/>
                  <a:pt x="11054" y="6094"/>
                </a:cubicBezTo>
                <a:cubicBezTo>
                  <a:pt x="12002" y="7715"/>
                  <a:pt x="12163" y="9810"/>
                  <a:pt x="11376" y="11469"/>
                </a:cubicBezTo>
                <a:cubicBezTo>
                  <a:pt x="11016" y="12180"/>
                  <a:pt x="10542" y="12853"/>
                  <a:pt x="10030" y="13517"/>
                </a:cubicBezTo>
                <a:cubicBezTo>
                  <a:pt x="9831" y="13801"/>
                  <a:pt x="9632" y="14076"/>
                  <a:pt x="9433" y="14389"/>
                </a:cubicBezTo>
                <a:cubicBezTo>
                  <a:pt x="8845" y="15261"/>
                  <a:pt x="8011" y="16560"/>
                  <a:pt x="8011" y="18067"/>
                </a:cubicBezTo>
                <a:cubicBezTo>
                  <a:pt x="6314" y="19404"/>
                  <a:pt x="5290" y="21575"/>
                  <a:pt x="5404" y="23708"/>
                </a:cubicBezTo>
                <a:cubicBezTo>
                  <a:pt x="5451" y="24542"/>
                  <a:pt x="5641" y="25329"/>
                  <a:pt x="5840" y="26078"/>
                </a:cubicBezTo>
                <a:cubicBezTo>
                  <a:pt x="6115" y="27225"/>
                  <a:pt x="6399" y="28334"/>
                  <a:pt x="6077" y="29320"/>
                </a:cubicBezTo>
                <a:cubicBezTo>
                  <a:pt x="5802" y="30107"/>
                  <a:pt x="5129" y="30742"/>
                  <a:pt x="4342" y="31017"/>
                </a:cubicBezTo>
                <a:lnTo>
                  <a:pt x="4342" y="30979"/>
                </a:lnTo>
                <a:cubicBezTo>
                  <a:pt x="4617" y="30192"/>
                  <a:pt x="4579" y="29282"/>
                  <a:pt x="4266" y="28571"/>
                </a:cubicBezTo>
                <a:cubicBezTo>
                  <a:pt x="3982" y="28021"/>
                  <a:pt x="3555" y="27623"/>
                  <a:pt x="2996" y="27424"/>
                </a:cubicBezTo>
                <a:cubicBezTo>
                  <a:pt x="2808" y="27364"/>
                  <a:pt x="2609" y="27334"/>
                  <a:pt x="2406" y="27334"/>
                </a:cubicBezTo>
                <a:cubicBezTo>
                  <a:pt x="1931" y="27334"/>
                  <a:pt x="1436" y="27501"/>
                  <a:pt x="1024" y="27860"/>
                </a:cubicBezTo>
                <a:cubicBezTo>
                  <a:pt x="351" y="28410"/>
                  <a:pt x="0" y="29244"/>
                  <a:pt x="114" y="30031"/>
                </a:cubicBezTo>
                <a:cubicBezTo>
                  <a:pt x="237" y="30979"/>
                  <a:pt x="863" y="31813"/>
                  <a:pt x="1735" y="32287"/>
                </a:cubicBezTo>
                <a:cubicBezTo>
                  <a:pt x="1612" y="32477"/>
                  <a:pt x="1498" y="32676"/>
                  <a:pt x="1375" y="32913"/>
                </a:cubicBezTo>
                <a:cubicBezTo>
                  <a:pt x="427" y="34733"/>
                  <a:pt x="626" y="37141"/>
                  <a:pt x="1849" y="38800"/>
                </a:cubicBezTo>
                <a:cubicBezTo>
                  <a:pt x="3034" y="40421"/>
                  <a:pt x="4456" y="41094"/>
                  <a:pt x="6674" y="41094"/>
                </a:cubicBezTo>
                <a:lnTo>
                  <a:pt x="7262" y="41094"/>
                </a:lnTo>
                <a:lnTo>
                  <a:pt x="7186" y="39511"/>
                </a:lnTo>
                <a:cubicBezTo>
                  <a:pt x="7004" y="39519"/>
                  <a:pt x="6827" y="39523"/>
                  <a:pt x="6655" y="39523"/>
                </a:cubicBezTo>
                <a:cubicBezTo>
                  <a:pt x="5194" y="39523"/>
                  <a:pt x="4107" y="39196"/>
                  <a:pt x="3157" y="37890"/>
                </a:cubicBezTo>
                <a:cubicBezTo>
                  <a:pt x="2247" y="36667"/>
                  <a:pt x="2133" y="34970"/>
                  <a:pt x="2797" y="33624"/>
                </a:cubicBezTo>
                <a:cubicBezTo>
                  <a:pt x="2958" y="33311"/>
                  <a:pt x="3157" y="33036"/>
                  <a:pt x="3356" y="32714"/>
                </a:cubicBezTo>
                <a:cubicBezTo>
                  <a:pt x="3417" y="32716"/>
                  <a:pt x="3478" y="32718"/>
                  <a:pt x="3539" y="32718"/>
                </a:cubicBezTo>
                <a:cubicBezTo>
                  <a:pt x="5332" y="32718"/>
                  <a:pt x="7043" y="31517"/>
                  <a:pt x="7584" y="29794"/>
                </a:cubicBezTo>
                <a:cubicBezTo>
                  <a:pt x="8011" y="28372"/>
                  <a:pt x="7698" y="27026"/>
                  <a:pt x="7347" y="25689"/>
                </a:cubicBezTo>
                <a:cubicBezTo>
                  <a:pt x="7186" y="24978"/>
                  <a:pt x="7025" y="24305"/>
                  <a:pt x="6987" y="23632"/>
                </a:cubicBezTo>
                <a:cubicBezTo>
                  <a:pt x="6911" y="22248"/>
                  <a:pt x="7423" y="20864"/>
                  <a:pt x="8371" y="19840"/>
                </a:cubicBezTo>
                <a:cubicBezTo>
                  <a:pt x="8807" y="20712"/>
                  <a:pt x="9556" y="21461"/>
                  <a:pt x="10580" y="21660"/>
                </a:cubicBezTo>
                <a:cubicBezTo>
                  <a:pt x="10731" y="21694"/>
                  <a:pt x="10885" y="21711"/>
                  <a:pt x="11040" y="21711"/>
                </a:cubicBezTo>
                <a:cubicBezTo>
                  <a:pt x="11782" y="21711"/>
                  <a:pt x="12548" y="21332"/>
                  <a:pt x="13073" y="20712"/>
                </a:cubicBezTo>
                <a:cubicBezTo>
                  <a:pt x="13661" y="20039"/>
                  <a:pt x="13822" y="19205"/>
                  <a:pt x="13509" y="18456"/>
                </a:cubicBezTo>
                <a:cubicBezTo>
                  <a:pt x="13310" y="17868"/>
                  <a:pt x="12836" y="17432"/>
                  <a:pt x="12201" y="17157"/>
                </a:cubicBezTo>
                <a:cubicBezTo>
                  <a:pt x="11845" y="17020"/>
                  <a:pt x="11440" y="16951"/>
                  <a:pt x="11021" y="16951"/>
                </a:cubicBezTo>
                <a:cubicBezTo>
                  <a:pt x="10601" y="16951"/>
                  <a:pt x="10167" y="17020"/>
                  <a:pt x="9755" y="17157"/>
                </a:cubicBezTo>
                <a:cubicBezTo>
                  <a:pt x="9907" y="16560"/>
                  <a:pt x="10267" y="15972"/>
                  <a:pt x="10741" y="15299"/>
                </a:cubicBezTo>
                <a:cubicBezTo>
                  <a:pt x="10902" y="15024"/>
                  <a:pt x="11092" y="14749"/>
                  <a:pt x="11291" y="14465"/>
                </a:cubicBezTo>
                <a:cubicBezTo>
                  <a:pt x="11850" y="13754"/>
                  <a:pt x="12400" y="13005"/>
                  <a:pt x="12798" y="12142"/>
                </a:cubicBezTo>
                <a:cubicBezTo>
                  <a:pt x="13898" y="9772"/>
                  <a:pt x="13585" y="6767"/>
                  <a:pt x="12040" y="4672"/>
                </a:cubicBezTo>
                <a:cubicBezTo>
                  <a:pt x="11888" y="4511"/>
                  <a:pt x="11765" y="4359"/>
                  <a:pt x="11651" y="4198"/>
                </a:cubicBezTo>
                <a:cubicBezTo>
                  <a:pt x="11566" y="2814"/>
                  <a:pt x="11139" y="1828"/>
                  <a:pt x="10191" y="1003"/>
                </a:cubicBezTo>
                <a:cubicBezTo>
                  <a:pt x="9322" y="260"/>
                  <a:pt x="8138" y="1"/>
                  <a:pt x="7156" y="1"/>
                </a:cubicBezTo>
                <a:close/>
              </a:path>
            </a:pathLst>
          </a:custGeom>
          <a:solidFill>
            <a:schemeClr val="accent3"/>
          </a:solidFill>
          <a:ln w="3810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7"/>
          <p:cNvSpPr/>
          <p:nvPr/>
        </p:nvSpPr>
        <p:spPr>
          <a:xfrm rot="10800000">
            <a:off x="1025900" y="147948"/>
            <a:ext cx="3772495" cy="2644088"/>
          </a:xfrm>
          <a:custGeom>
            <a:avLst/>
            <a:gdLst/>
            <a:ahLst/>
            <a:cxnLst/>
            <a:rect l="l" t="t" r="r" b="b"/>
            <a:pathLst>
              <a:path w="41088" h="28798" extrusionOk="0">
                <a:moveTo>
                  <a:pt x="14382" y="1581"/>
                </a:moveTo>
                <a:cubicBezTo>
                  <a:pt x="14733" y="1581"/>
                  <a:pt x="15017" y="1742"/>
                  <a:pt x="15254" y="1865"/>
                </a:cubicBezTo>
                <a:cubicBezTo>
                  <a:pt x="15728" y="2216"/>
                  <a:pt x="16117" y="2766"/>
                  <a:pt x="16202" y="3363"/>
                </a:cubicBezTo>
                <a:cubicBezTo>
                  <a:pt x="16392" y="4747"/>
                  <a:pt x="15529" y="6084"/>
                  <a:pt x="14970" y="6757"/>
                </a:cubicBezTo>
                <a:cubicBezTo>
                  <a:pt x="14657" y="7155"/>
                  <a:pt x="14306" y="7506"/>
                  <a:pt x="13908" y="7866"/>
                </a:cubicBezTo>
                <a:cubicBezTo>
                  <a:pt x="13396" y="6994"/>
                  <a:pt x="13036" y="6046"/>
                  <a:pt x="12837" y="5098"/>
                </a:cubicBezTo>
                <a:cubicBezTo>
                  <a:pt x="12647" y="4188"/>
                  <a:pt x="12685" y="3477"/>
                  <a:pt x="12884" y="2889"/>
                </a:cubicBezTo>
                <a:cubicBezTo>
                  <a:pt x="13074" y="2254"/>
                  <a:pt x="13595" y="1742"/>
                  <a:pt x="14107" y="1628"/>
                </a:cubicBezTo>
                <a:cubicBezTo>
                  <a:pt x="14221" y="1581"/>
                  <a:pt x="14306" y="1581"/>
                  <a:pt x="14382" y="1581"/>
                </a:cubicBezTo>
                <a:close/>
                <a:moveTo>
                  <a:pt x="34688" y="23195"/>
                </a:moveTo>
                <a:cubicBezTo>
                  <a:pt x="35314" y="23195"/>
                  <a:pt x="35949" y="23271"/>
                  <a:pt x="36537" y="23508"/>
                </a:cubicBezTo>
                <a:cubicBezTo>
                  <a:pt x="36347" y="24380"/>
                  <a:pt x="35987" y="25205"/>
                  <a:pt x="35399" y="25878"/>
                </a:cubicBezTo>
                <a:cubicBezTo>
                  <a:pt x="34726" y="26665"/>
                  <a:pt x="33892" y="27139"/>
                  <a:pt x="33067" y="27224"/>
                </a:cubicBezTo>
                <a:cubicBezTo>
                  <a:pt x="33036" y="27225"/>
                  <a:pt x="33005" y="27226"/>
                  <a:pt x="32974" y="27226"/>
                </a:cubicBezTo>
                <a:cubicBezTo>
                  <a:pt x="32172" y="27226"/>
                  <a:pt x="31399" y="26763"/>
                  <a:pt x="31171" y="26115"/>
                </a:cubicBezTo>
                <a:cubicBezTo>
                  <a:pt x="30972" y="25603"/>
                  <a:pt x="31133" y="24892"/>
                  <a:pt x="31560" y="24380"/>
                </a:cubicBezTo>
                <a:cubicBezTo>
                  <a:pt x="32081" y="23783"/>
                  <a:pt x="32868" y="23470"/>
                  <a:pt x="33418" y="23309"/>
                </a:cubicBezTo>
                <a:cubicBezTo>
                  <a:pt x="33816" y="23233"/>
                  <a:pt x="34252" y="23195"/>
                  <a:pt x="34688" y="23195"/>
                </a:cubicBezTo>
                <a:close/>
                <a:moveTo>
                  <a:pt x="14414" y="0"/>
                </a:moveTo>
                <a:cubicBezTo>
                  <a:pt x="14191" y="0"/>
                  <a:pt x="13968" y="28"/>
                  <a:pt x="13747" y="83"/>
                </a:cubicBezTo>
                <a:cubicBezTo>
                  <a:pt x="12685" y="320"/>
                  <a:pt x="11775" y="1230"/>
                  <a:pt x="11377" y="2377"/>
                </a:cubicBezTo>
                <a:cubicBezTo>
                  <a:pt x="11102" y="3240"/>
                  <a:pt x="11064" y="4235"/>
                  <a:pt x="11301" y="5373"/>
                </a:cubicBezTo>
                <a:cubicBezTo>
                  <a:pt x="11538" y="6605"/>
                  <a:pt x="12012" y="7790"/>
                  <a:pt x="12647" y="8814"/>
                </a:cubicBezTo>
                <a:cubicBezTo>
                  <a:pt x="10894" y="9968"/>
                  <a:pt x="8783" y="10614"/>
                  <a:pt x="6771" y="10614"/>
                </a:cubicBezTo>
                <a:cubicBezTo>
                  <a:pt x="6106" y="10614"/>
                  <a:pt x="5452" y="10543"/>
                  <a:pt x="4826" y="10397"/>
                </a:cubicBezTo>
                <a:cubicBezTo>
                  <a:pt x="3281" y="9999"/>
                  <a:pt x="2020" y="8691"/>
                  <a:pt x="1584" y="6918"/>
                </a:cubicBezTo>
                <a:cubicBezTo>
                  <a:pt x="1584" y="6795"/>
                  <a:pt x="1423" y="6681"/>
                  <a:pt x="1423" y="6558"/>
                </a:cubicBezTo>
                <a:lnTo>
                  <a:pt x="1" y="6994"/>
                </a:lnTo>
                <a:cubicBezTo>
                  <a:pt x="475" y="9563"/>
                  <a:pt x="2171" y="11383"/>
                  <a:pt x="4466" y="11933"/>
                </a:cubicBezTo>
                <a:cubicBezTo>
                  <a:pt x="5213" y="12112"/>
                  <a:pt x="5990" y="12198"/>
                  <a:pt x="6778" y="12198"/>
                </a:cubicBezTo>
                <a:cubicBezTo>
                  <a:pt x="9118" y="12198"/>
                  <a:pt x="11553" y="11436"/>
                  <a:pt x="13595" y="10075"/>
                </a:cubicBezTo>
                <a:cubicBezTo>
                  <a:pt x="15093" y="11819"/>
                  <a:pt x="17103" y="13042"/>
                  <a:pt x="19321" y="13516"/>
                </a:cubicBezTo>
                <a:cubicBezTo>
                  <a:pt x="20294" y="13704"/>
                  <a:pt x="21249" y="13752"/>
                  <a:pt x="22200" y="13752"/>
                </a:cubicBezTo>
                <a:cubicBezTo>
                  <a:pt x="22834" y="13752"/>
                  <a:pt x="23466" y="13730"/>
                  <a:pt x="24099" y="13715"/>
                </a:cubicBezTo>
                <a:cubicBezTo>
                  <a:pt x="24688" y="13681"/>
                  <a:pt x="25282" y="13652"/>
                  <a:pt x="25874" y="13652"/>
                </a:cubicBezTo>
                <a:cubicBezTo>
                  <a:pt x="26111" y="13652"/>
                  <a:pt x="26347" y="13657"/>
                  <a:pt x="26583" y="13668"/>
                </a:cubicBezTo>
                <a:cubicBezTo>
                  <a:pt x="30185" y="13791"/>
                  <a:pt x="33266" y="15137"/>
                  <a:pt x="35077" y="17422"/>
                </a:cubicBezTo>
                <a:cubicBezTo>
                  <a:pt x="36148" y="18730"/>
                  <a:pt x="36698" y="20351"/>
                  <a:pt x="36698" y="21887"/>
                </a:cubicBezTo>
                <a:cubicBezTo>
                  <a:pt x="36052" y="21695"/>
                  <a:pt x="35383" y="21594"/>
                  <a:pt x="34709" y="21594"/>
                </a:cubicBezTo>
                <a:cubicBezTo>
                  <a:pt x="34149" y="21594"/>
                  <a:pt x="33585" y="21665"/>
                  <a:pt x="33029" y="21811"/>
                </a:cubicBezTo>
                <a:cubicBezTo>
                  <a:pt x="31920" y="22086"/>
                  <a:pt x="30972" y="22636"/>
                  <a:pt x="30337" y="23385"/>
                </a:cubicBezTo>
                <a:cubicBezTo>
                  <a:pt x="29550" y="24333"/>
                  <a:pt x="29313" y="25565"/>
                  <a:pt x="29664" y="26627"/>
                </a:cubicBezTo>
                <a:cubicBezTo>
                  <a:pt x="30100" y="27935"/>
                  <a:pt x="31446" y="28798"/>
                  <a:pt x="32906" y="28798"/>
                </a:cubicBezTo>
                <a:lnTo>
                  <a:pt x="33181" y="28798"/>
                </a:lnTo>
                <a:cubicBezTo>
                  <a:pt x="34451" y="28684"/>
                  <a:pt x="35674" y="28011"/>
                  <a:pt x="36622" y="26902"/>
                </a:cubicBezTo>
                <a:cubicBezTo>
                  <a:pt x="37248" y="26115"/>
                  <a:pt x="37722" y="25205"/>
                  <a:pt x="38006" y="24257"/>
                </a:cubicBezTo>
                <a:cubicBezTo>
                  <a:pt x="38281" y="24456"/>
                  <a:pt x="38594" y="24731"/>
                  <a:pt x="38831" y="25006"/>
                </a:cubicBezTo>
                <a:cubicBezTo>
                  <a:pt x="38992" y="25205"/>
                  <a:pt x="39466" y="25755"/>
                  <a:pt x="39504" y="26788"/>
                </a:cubicBezTo>
                <a:lnTo>
                  <a:pt x="41087" y="26665"/>
                </a:lnTo>
                <a:cubicBezTo>
                  <a:pt x="41040" y="25641"/>
                  <a:pt x="40689" y="24731"/>
                  <a:pt x="40016" y="23982"/>
                </a:cubicBezTo>
                <a:cubicBezTo>
                  <a:pt x="39542" y="23432"/>
                  <a:pt x="38907" y="22911"/>
                  <a:pt x="38281" y="22560"/>
                </a:cubicBezTo>
                <a:cubicBezTo>
                  <a:pt x="38395" y="20427"/>
                  <a:pt x="37722" y="18171"/>
                  <a:pt x="36300" y="16436"/>
                </a:cubicBezTo>
                <a:cubicBezTo>
                  <a:pt x="34214" y="13791"/>
                  <a:pt x="30697" y="12208"/>
                  <a:pt x="26668" y="12094"/>
                </a:cubicBezTo>
                <a:cubicBezTo>
                  <a:pt x="26402" y="12083"/>
                  <a:pt x="26138" y="12078"/>
                  <a:pt x="25878" y="12078"/>
                </a:cubicBezTo>
                <a:cubicBezTo>
                  <a:pt x="25248" y="12078"/>
                  <a:pt x="24633" y="12105"/>
                  <a:pt x="24023" y="12132"/>
                </a:cubicBezTo>
                <a:cubicBezTo>
                  <a:pt x="23367" y="12148"/>
                  <a:pt x="22733" y="12171"/>
                  <a:pt x="22111" y="12171"/>
                </a:cubicBezTo>
                <a:cubicBezTo>
                  <a:pt x="21270" y="12171"/>
                  <a:pt x="20452" y="12129"/>
                  <a:pt x="19634" y="11971"/>
                </a:cubicBezTo>
                <a:cubicBezTo>
                  <a:pt x="17776" y="11582"/>
                  <a:pt x="16117" y="10549"/>
                  <a:pt x="14856" y="9127"/>
                </a:cubicBezTo>
                <a:cubicBezTo>
                  <a:pt x="15330" y="8691"/>
                  <a:pt x="15804" y="8217"/>
                  <a:pt x="16202" y="7743"/>
                </a:cubicBezTo>
                <a:cubicBezTo>
                  <a:pt x="17065" y="6681"/>
                  <a:pt x="18051" y="4984"/>
                  <a:pt x="17776" y="3126"/>
                </a:cubicBezTo>
                <a:cubicBezTo>
                  <a:pt x="17624" y="2102"/>
                  <a:pt x="16989" y="1154"/>
                  <a:pt x="16117" y="557"/>
                </a:cubicBezTo>
                <a:cubicBezTo>
                  <a:pt x="15576" y="187"/>
                  <a:pt x="14995" y="0"/>
                  <a:pt x="14414" y="0"/>
                </a:cubicBezTo>
                <a:close/>
              </a:path>
            </a:pathLst>
          </a:custGeom>
          <a:solidFill>
            <a:schemeClr val="accent1"/>
          </a:solidFill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7"/>
          <p:cNvSpPr/>
          <p:nvPr/>
        </p:nvSpPr>
        <p:spPr>
          <a:xfrm rot="-3616828">
            <a:off x="2443139" y="2668589"/>
            <a:ext cx="3771558" cy="2644075"/>
          </a:xfrm>
          <a:custGeom>
            <a:avLst/>
            <a:gdLst/>
            <a:ahLst/>
            <a:cxnLst/>
            <a:rect l="l" t="t" r="r" b="b"/>
            <a:pathLst>
              <a:path w="41078" h="28798" extrusionOk="0">
                <a:moveTo>
                  <a:pt x="14382" y="1581"/>
                </a:moveTo>
                <a:cubicBezTo>
                  <a:pt x="14732" y="1581"/>
                  <a:pt x="15007" y="1742"/>
                  <a:pt x="15207" y="1865"/>
                </a:cubicBezTo>
                <a:cubicBezTo>
                  <a:pt x="15718" y="2216"/>
                  <a:pt x="16117" y="2766"/>
                  <a:pt x="16192" y="3363"/>
                </a:cubicBezTo>
                <a:cubicBezTo>
                  <a:pt x="16392" y="4747"/>
                  <a:pt x="15519" y="6084"/>
                  <a:pt x="14969" y="6757"/>
                </a:cubicBezTo>
                <a:cubicBezTo>
                  <a:pt x="14657" y="7155"/>
                  <a:pt x="14296" y="7506"/>
                  <a:pt x="13908" y="7866"/>
                </a:cubicBezTo>
                <a:cubicBezTo>
                  <a:pt x="13386" y="6994"/>
                  <a:pt x="12998" y="6046"/>
                  <a:pt x="12836" y="5098"/>
                </a:cubicBezTo>
                <a:cubicBezTo>
                  <a:pt x="12637" y="4188"/>
                  <a:pt x="12675" y="3477"/>
                  <a:pt x="12874" y="2889"/>
                </a:cubicBezTo>
                <a:cubicBezTo>
                  <a:pt x="13073" y="2254"/>
                  <a:pt x="13547" y="1742"/>
                  <a:pt x="14097" y="1628"/>
                </a:cubicBezTo>
                <a:cubicBezTo>
                  <a:pt x="14183" y="1581"/>
                  <a:pt x="14296" y="1581"/>
                  <a:pt x="14382" y="1581"/>
                </a:cubicBezTo>
                <a:close/>
                <a:moveTo>
                  <a:pt x="34679" y="23195"/>
                </a:moveTo>
                <a:cubicBezTo>
                  <a:pt x="35314" y="23195"/>
                  <a:pt x="35949" y="23271"/>
                  <a:pt x="36537" y="23508"/>
                </a:cubicBezTo>
                <a:cubicBezTo>
                  <a:pt x="36338" y="24380"/>
                  <a:pt x="35987" y="25205"/>
                  <a:pt x="35390" y="25878"/>
                </a:cubicBezTo>
                <a:cubicBezTo>
                  <a:pt x="34717" y="26665"/>
                  <a:pt x="33854" y="27139"/>
                  <a:pt x="33058" y="27224"/>
                </a:cubicBezTo>
                <a:cubicBezTo>
                  <a:pt x="33027" y="27225"/>
                  <a:pt x="32996" y="27226"/>
                  <a:pt x="32965" y="27226"/>
                </a:cubicBezTo>
                <a:cubicBezTo>
                  <a:pt x="32171" y="27226"/>
                  <a:pt x="31390" y="26763"/>
                  <a:pt x="31162" y="26115"/>
                </a:cubicBezTo>
                <a:cubicBezTo>
                  <a:pt x="30972" y="25603"/>
                  <a:pt x="31124" y="24892"/>
                  <a:pt x="31560" y="24380"/>
                </a:cubicBezTo>
                <a:cubicBezTo>
                  <a:pt x="32072" y="23783"/>
                  <a:pt x="32868" y="23470"/>
                  <a:pt x="33418" y="23309"/>
                </a:cubicBezTo>
                <a:cubicBezTo>
                  <a:pt x="33816" y="23233"/>
                  <a:pt x="34243" y="23195"/>
                  <a:pt x="34679" y="23195"/>
                </a:cubicBezTo>
                <a:close/>
                <a:moveTo>
                  <a:pt x="14409" y="0"/>
                </a:moveTo>
                <a:cubicBezTo>
                  <a:pt x="14187" y="0"/>
                  <a:pt x="13965" y="28"/>
                  <a:pt x="13747" y="83"/>
                </a:cubicBezTo>
                <a:cubicBezTo>
                  <a:pt x="12675" y="320"/>
                  <a:pt x="11775" y="1230"/>
                  <a:pt x="11377" y="2377"/>
                </a:cubicBezTo>
                <a:cubicBezTo>
                  <a:pt x="11064" y="3240"/>
                  <a:pt x="11064" y="4235"/>
                  <a:pt x="11253" y="5373"/>
                </a:cubicBezTo>
                <a:cubicBezTo>
                  <a:pt x="11490" y="6605"/>
                  <a:pt x="11964" y="7790"/>
                  <a:pt x="12637" y="8814"/>
                </a:cubicBezTo>
                <a:cubicBezTo>
                  <a:pt x="10885" y="9968"/>
                  <a:pt x="8779" y="10614"/>
                  <a:pt x="6766" y="10614"/>
                </a:cubicBezTo>
                <a:cubicBezTo>
                  <a:pt x="6100" y="10614"/>
                  <a:pt x="5445" y="10543"/>
                  <a:pt x="4816" y="10397"/>
                </a:cubicBezTo>
                <a:cubicBezTo>
                  <a:pt x="3243" y="9999"/>
                  <a:pt x="2010" y="8691"/>
                  <a:pt x="1584" y="6918"/>
                </a:cubicBezTo>
                <a:cubicBezTo>
                  <a:pt x="1536" y="6795"/>
                  <a:pt x="1422" y="6681"/>
                  <a:pt x="1422" y="6558"/>
                </a:cubicBezTo>
                <a:lnTo>
                  <a:pt x="0" y="6994"/>
                </a:lnTo>
                <a:cubicBezTo>
                  <a:pt x="474" y="9563"/>
                  <a:pt x="2171" y="11383"/>
                  <a:pt x="4466" y="11933"/>
                </a:cubicBezTo>
                <a:cubicBezTo>
                  <a:pt x="5211" y="12112"/>
                  <a:pt x="5987" y="12198"/>
                  <a:pt x="6774" y="12198"/>
                </a:cubicBezTo>
                <a:cubicBezTo>
                  <a:pt x="9112" y="12198"/>
                  <a:pt x="11550" y="11436"/>
                  <a:pt x="13585" y="10075"/>
                </a:cubicBezTo>
                <a:cubicBezTo>
                  <a:pt x="15045" y="11819"/>
                  <a:pt x="17103" y="13042"/>
                  <a:pt x="19311" y="13516"/>
                </a:cubicBezTo>
                <a:cubicBezTo>
                  <a:pt x="20261" y="13704"/>
                  <a:pt x="21225" y="13752"/>
                  <a:pt x="22186" y="13752"/>
                </a:cubicBezTo>
                <a:cubicBezTo>
                  <a:pt x="22826" y="13752"/>
                  <a:pt x="23466" y="13730"/>
                  <a:pt x="24099" y="13715"/>
                </a:cubicBezTo>
                <a:cubicBezTo>
                  <a:pt x="24688" y="13681"/>
                  <a:pt x="25282" y="13652"/>
                  <a:pt x="25874" y="13652"/>
                </a:cubicBezTo>
                <a:cubicBezTo>
                  <a:pt x="26111" y="13652"/>
                  <a:pt x="26347" y="13657"/>
                  <a:pt x="26583" y="13668"/>
                </a:cubicBezTo>
                <a:cubicBezTo>
                  <a:pt x="30138" y="13791"/>
                  <a:pt x="33257" y="15137"/>
                  <a:pt x="35077" y="17422"/>
                </a:cubicBezTo>
                <a:cubicBezTo>
                  <a:pt x="36101" y="18730"/>
                  <a:pt x="36660" y="20351"/>
                  <a:pt x="36698" y="21887"/>
                </a:cubicBezTo>
                <a:cubicBezTo>
                  <a:pt x="36051" y="21695"/>
                  <a:pt x="35368" y="21594"/>
                  <a:pt x="34688" y="21594"/>
                </a:cubicBezTo>
                <a:cubicBezTo>
                  <a:pt x="34122" y="21594"/>
                  <a:pt x="33558" y="21665"/>
                  <a:pt x="33020" y="21811"/>
                </a:cubicBezTo>
                <a:cubicBezTo>
                  <a:pt x="31873" y="22086"/>
                  <a:pt x="30972" y="22636"/>
                  <a:pt x="30337" y="23385"/>
                </a:cubicBezTo>
                <a:cubicBezTo>
                  <a:pt x="29550" y="24333"/>
                  <a:pt x="29313" y="25565"/>
                  <a:pt x="29664" y="26627"/>
                </a:cubicBezTo>
                <a:cubicBezTo>
                  <a:pt x="30100" y="27935"/>
                  <a:pt x="31446" y="28798"/>
                  <a:pt x="32906" y="28798"/>
                </a:cubicBezTo>
                <a:lnTo>
                  <a:pt x="33181" y="28798"/>
                </a:lnTo>
                <a:cubicBezTo>
                  <a:pt x="34404" y="28684"/>
                  <a:pt x="35627" y="28011"/>
                  <a:pt x="36613" y="26902"/>
                </a:cubicBezTo>
                <a:cubicBezTo>
                  <a:pt x="37248" y="26115"/>
                  <a:pt x="37722" y="25205"/>
                  <a:pt x="37959" y="24257"/>
                </a:cubicBezTo>
                <a:cubicBezTo>
                  <a:pt x="38272" y="24456"/>
                  <a:pt x="38556" y="24731"/>
                  <a:pt x="38831" y="25006"/>
                </a:cubicBezTo>
                <a:cubicBezTo>
                  <a:pt x="38983" y="25205"/>
                  <a:pt x="39457" y="25755"/>
                  <a:pt x="39504" y="26788"/>
                </a:cubicBezTo>
                <a:lnTo>
                  <a:pt x="41078" y="26665"/>
                </a:lnTo>
                <a:cubicBezTo>
                  <a:pt x="41040" y="25641"/>
                  <a:pt x="40689" y="24731"/>
                  <a:pt x="40016" y="23982"/>
                </a:cubicBezTo>
                <a:cubicBezTo>
                  <a:pt x="39504" y="23432"/>
                  <a:pt x="38907" y="22911"/>
                  <a:pt x="38234" y="22560"/>
                </a:cubicBezTo>
                <a:cubicBezTo>
                  <a:pt x="38395" y="20427"/>
                  <a:pt x="37722" y="18171"/>
                  <a:pt x="36300" y="16436"/>
                </a:cubicBezTo>
                <a:cubicBezTo>
                  <a:pt x="34205" y="13791"/>
                  <a:pt x="30650" y="12208"/>
                  <a:pt x="26621" y="12094"/>
                </a:cubicBezTo>
                <a:cubicBezTo>
                  <a:pt x="26368" y="12083"/>
                  <a:pt x="26114" y="12078"/>
                  <a:pt x="25860" y="12078"/>
                </a:cubicBezTo>
                <a:cubicBezTo>
                  <a:pt x="25247" y="12078"/>
                  <a:pt x="24630" y="12105"/>
                  <a:pt x="24014" y="12132"/>
                </a:cubicBezTo>
                <a:cubicBezTo>
                  <a:pt x="23361" y="12148"/>
                  <a:pt x="22729" y="12171"/>
                  <a:pt x="22109" y="12171"/>
                </a:cubicBezTo>
                <a:cubicBezTo>
                  <a:pt x="21270" y="12171"/>
                  <a:pt x="20452" y="12129"/>
                  <a:pt x="19634" y="11971"/>
                </a:cubicBezTo>
                <a:cubicBezTo>
                  <a:pt x="17776" y="11582"/>
                  <a:pt x="16079" y="10549"/>
                  <a:pt x="14856" y="9127"/>
                </a:cubicBezTo>
                <a:cubicBezTo>
                  <a:pt x="15330" y="8691"/>
                  <a:pt x="15804" y="8217"/>
                  <a:pt x="16192" y="7743"/>
                </a:cubicBezTo>
                <a:cubicBezTo>
                  <a:pt x="17065" y="6681"/>
                  <a:pt x="18051" y="4984"/>
                  <a:pt x="17738" y="3126"/>
                </a:cubicBezTo>
                <a:cubicBezTo>
                  <a:pt x="17577" y="2102"/>
                  <a:pt x="16989" y="1154"/>
                  <a:pt x="16117" y="557"/>
                </a:cubicBezTo>
                <a:cubicBezTo>
                  <a:pt x="15575" y="187"/>
                  <a:pt x="14990" y="0"/>
                  <a:pt x="14409" y="0"/>
                </a:cubicBezTo>
                <a:close/>
              </a:path>
            </a:pathLst>
          </a:custGeom>
          <a:solidFill>
            <a:schemeClr val="lt2"/>
          </a:solidFill>
          <a:ln w="381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7"/>
          <p:cNvSpPr/>
          <p:nvPr/>
        </p:nvSpPr>
        <p:spPr>
          <a:xfrm>
            <a:off x="4076700" y="-19150"/>
            <a:ext cx="5067300" cy="51627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4" name="Google Shape;84;p17"/>
          <p:cNvGrpSpPr/>
          <p:nvPr/>
        </p:nvGrpSpPr>
        <p:grpSpPr>
          <a:xfrm>
            <a:off x="0" y="-19050"/>
            <a:ext cx="9144000" cy="5162700"/>
            <a:chOff x="0" y="-19050"/>
            <a:chExt cx="9144000" cy="5162700"/>
          </a:xfrm>
        </p:grpSpPr>
        <p:sp>
          <p:nvSpPr>
            <p:cNvPr id="85" name="Google Shape;85;p17"/>
            <p:cNvSpPr/>
            <p:nvPr/>
          </p:nvSpPr>
          <p:spPr>
            <a:xfrm>
              <a:off x="0" y="86100"/>
              <a:ext cx="9144000" cy="3444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" name="Google Shape;86;p17"/>
            <p:cNvSpPr/>
            <p:nvPr/>
          </p:nvSpPr>
          <p:spPr>
            <a:xfrm>
              <a:off x="0" y="4695575"/>
              <a:ext cx="9144000" cy="3444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17"/>
            <p:cNvSpPr/>
            <p:nvPr/>
          </p:nvSpPr>
          <p:spPr>
            <a:xfrm>
              <a:off x="8428900" y="4695575"/>
              <a:ext cx="623100" cy="3444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" name="Google Shape;88;p17"/>
            <p:cNvSpPr/>
            <p:nvPr/>
          </p:nvSpPr>
          <p:spPr>
            <a:xfrm>
              <a:off x="92200" y="86100"/>
              <a:ext cx="623100" cy="3444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" name="Google Shape;89;p17"/>
            <p:cNvSpPr/>
            <p:nvPr/>
          </p:nvSpPr>
          <p:spPr>
            <a:xfrm>
              <a:off x="0" y="-19050"/>
              <a:ext cx="9144000" cy="5162700"/>
            </a:xfrm>
            <a:prstGeom prst="frame">
              <a:avLst>
                <a:gd name="adj1" fmla="val 2042"/>
              </a:avLst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>
            <a:spLocks noGrp="1"/>
          </p:cNvSpPr>
          <p:nvPr>
            <p:ph type="title"/>
          </p:nvPr>
        </p:nvSpPr>
        <p:spPr>
          <a:xfrm>
            <a:off x="715100" y="445025"/>
            <a:ext cx="7713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9"/>
          <p:cNvSpPr txBox="1">
            <a:spLocks noGrp="1"/>
          </p:cNvSpPr>
          <p:nvPr>
            <p:ph type="body" idx="1"/>
          </p:nvPr>
        </p:nvSpPr>
        <p:spPr>
          <a:xfrm>
            <a:off x="715100" y="1152475"/>
            <a:ext cx="7713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marR="0" lvl="6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marR="0" lvl="8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"/>
          <p:cNvSpPr txBox="1">
            <a:spLocks noGrp="1"/>
          </p:cNvSpPr>
          <p:nvPr>
            <p:ph type="ctrTitle"/>
          </p:nvPr>
        </p:nvSpPr>
        <p:spPr>
          <a:xfrm>
            <a:off x="715100" y="1449075"/>
            <a:ext cx="6214500" cy="162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zh-TW" sz="3200">
                <a:latin typeface="Arial"/>
                <a:ea typeface="Arial"/>
                <a:cs typeface="Arial"/>
                <a:sym typeface="Arial"/>
              </a:rPr>
              <a:t>112年度</a:t>
            </a:r>
            <a:br>
              <a:rPr lang="zh-TW" sz="3200">
                <a:latin typeface="Arial"/>
                <a:ea typeface="Arial"/>
                <a:cs typeface="Arial"/>
                <a:sym typeface="Arial"/>
              </a:rPr>
            </a:br>
            <a:r>
              <a:rPr lang="zh-TW" sz="3200">
                <a:latin typeface="Arial"/>
                <a:ea typeface="Arial"/>
                <a:cs typeface="Arial"/>
                <a:sym typeface="Arial"/>
              </a:rPr>
              <a:t>校園流感疫苗電子化(CIVS)系統</a:t>
            </a:r>
            <a:br>
              <a:rPr lang="zh-TW" sz="3200">
                <a:latin typeface="Arial"/>
                <a:ea typeface="Arial"/>
                <a:cs typeface="Arial"/>
                <a:sym typeface="Arial"/>
              </a:rPr>
            </a:br>
            <a:r>
              <a:rPr lang="zh-TW" sz="3200">
                <a:latin typeface="Arial"/>
                <a:ea typeface="Arial"/>
                <a:cs typeface="Arial"/>
                <a:sym typeface="Arial"/>
              </a:rPr>
              <a:t>接種意願簽署流程說明書</a:t>
            </a:r>
            <a:endParaRPr sz="3200" b="0"/>
          </a:p>
        </p:txBody>
      </p:sp>
      <p:sp>
        <p:nvSpPr>
          <p:cNvPr id="95" name="Google Shape;95;p1"/>
          <p:cNvSpPr txBox="1">
            <a:spLocks noGrp="1"/>
          </p:cNvSpPr>
          <p:nvPr>
            <p:ph type="subTitle" idx="1"/>
          </p:nvPr>
        </p:nvSpPr>
        <p:spPr>
          <a:xfrm>
            <a:off x="715100" y="3159975"/>
            <a:ext cx="6214500" cy="7733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zh-TW" sz="44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學生家長版</a:t>
            </a:r>
            <a:endParaRPr sz="44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6" name="Google Shape;96;p1"/>
          <p:cNvGrpSpPr/>
          <p:nvPr/>
        </p:nvGrpSpPr>
        <p:grpSpPr>
          <a:xfrm>
            <a:off x="7293325" y="430600"/>
            <a:ext cx="1745546" cy="4263300"/>
            <a:chOff x="7293325" y="430600"/>
            <a:chExt cx="1745546" cy="4263300"/>
          </a:xfrm>
        </p:grpSpPr>
        <p:grpSp>
          <p:nvGrpSpPr>
            <p:cNvPr id="97" name="Google Shape;97;p1"/>
            <p:cNvGrpSpPr/>
            <p:nvPr/>
          </p:nvGrpSpPr>
          <p:grpSpPr>
            <a:xfrm>
              <a:off x="7293325" y="435210"/>
              <a:ext cx="1740933" cy="4255133"/>
              <a:chOff x="2741539" y="238844"/>
              <a:chExt cx="2114836" cy="5220381"/>
            </a:xfrm>
          </p:grpSpPr>
          <p:sp>
            <p:nvSpPr>
              <p:cNvPr id="98" name="Google Shape;98;p1"/>
              <p:cNvSpPr/>
              <p:nvPr/>
            </p:nvSpPr>
            <p:spPr>
              <a:xfrm>
                <a:off x="2741539" y="3778612"/>
                <a:ext cx="2114822" cy="1057150"/>
              </a:xfrm>
              <a:custGeom>
                <a:avLst/>
                <a:gdLst/>
                <a:ahLst/>
                <a:cxnLst/>
                <a:rect l="l" t="t" r="r" b="b"/>
                <a:pathLst>
                  <a:path w="84703" h="42286" extrusionOk="0">
                    <a:moveTo>
                      <a:pt x="59499" y="17656"/>
                    </a:moveTo>
                    <a:cubicBezTo>
                      <a:pt x="59676" y="17832"/>
                      <a:pt x="59963" y="18009"/>
                      <a:pt x="60139" y="18207"/>
                    </a:cubicBezTo>
                    <a:cubicBezTo>
                      <a:pt x="60514" y="18561"/>
                      <a:pt x="60779" y="18936"/>
                      <a:pt x="61154" y="19399"/>
                    </a:cubicBezTo>
                    <a:cubicBezTo>
                      <a:pt x="63626" y="22621"/>
                      <a:pt x="64553" y="26748"/>
                      <a:pt x="63273" y="29882"/>
                    </a:cubicBezTo>
                    <a:cubicBezTo>
                      <a:pt x="62721" y="31361"/>
                      <a:pt x="61331" y="32729"/>
                      <a:pt x="59676" y="33281"/>
                    </a:cubicBezTo>
                    <a:cubicBezTo>
                      <a:pt x="59157" y="33445"/>
                      <a:pt x="58507" y="33603"/>
                      <a:pt x="57838" y="33603"/>
                    </a:cubicBezTo>
                    <a:cubicBezTo>
                      <a:pt x="57342" y="33603"/>
                      <a:pt x="56836" y="33516"/>
                      <a:pt x="56365" y="33281"/>
                    </a:cubicBezTo>
                    <a:cubicBezTo>
                      <a:pt x="56012" y="33104"/>
                      <a:pt x="55637" y="32817"/>
                      <a:pt x="55350" y="32553"/>
                    </a:cubicBezTo>
                    <a:cubicBezTo>
                      <a:pt x="54909" y="32089"/>
                      <a:pt x="54534" y="31449"/>
                      <a:pt x="54247" y="30699"/>
                    </a:cubicBezTo>
                    <a:cubicBezTo>
                      <a:pt x="53607" y="28955"/>
                      <a:pt x="53805" y="26660"/>
                      <a:pt x="54622" y="25005"/>
                    </a:cubicBezTo>
                    <a:cubicBezTo>
                      <a:pt x="56101" y="21871"/>
                      <a:pt x="57667" y="19576"/>
                      <a:pt x="59499" y="17656"/>
                    </a:cubicBezTo>
                    <a:close/>
                    <a:moveTo>
                      <a:pt x="80929" y="0"/>
                    </a:moveTo>
                    <a:cubicBezTo>
                      <a:pt x="73381" y="0"/>
                      <a:pt x="65480" y="2472"/>
                      <a:pt x="58948" y="6886"/>
                    </a:cubicBezTo>
                    <a:cubicBezTo>
                      <a:pt x="54037" y="4515"/>
                      <a:pt x="48653" y="3310"/>
                      <a:pt x="42911" y="3310"/>
                    </a:cubicBezTo>
                    <a:cubicBezTo>
                      <a:pt x="41118" y="3310"/>
                      <a:pt x="39289" y="3427"/>
                      <a:pt x="37430" y="3664"/>
                    </a:cubicBezTo>
                    <a:cubicBezTo>
                      <a:pt x="27035" y="5231"/>
                      <a:pt x="17479" y="10395"/>
                      <a:pt x="9004" y="14985"/>
                    </a:cubicBezTo>
                    <a:cubicBezTo>
                      <a:pt x="6157" y="16552"/>
                      <a:pt x="3134" y="18119"/>
                      <a:pt x="0" y="19664"/>
                    </a:cubicBezTo>
                    <a:lnTo>
                      <a:pt x="0" y="29044"/>
                    </a:lnTo>
                    <a:cubicBezTo>
                      <a:pt x="4590" y="27035"/>
                      <a:pt x="8828" y="24740"/>
                      <a:pt x="12778" y="22621"/>
                    </a:cubicBezTo>
                    <a:lnTo>
                      <a:pt x="12977" y="22533"/>
                    </a:lnTo>
                    <a:cubicBezTo>
                      <a:pt x="20326" y="18561"/>
                      <a:pt x="29330" y="13595"/>
                      <a:pt x="38622" y="12227"/>
                    </a:cubicBezTo>
                    <a:cubicBezTo>
                      <a:pt x="40083" y="12019"/>
                      <a:pt x="41544" y="11916"/>
                      <a:pt x="42996" y="11916"/>
                    </a:cubicBezTo>
                    <a:cubicBezTo>
                      <a:pt x="46018" y="11916"/>
                      <a:pt x="49001" y="12362"/>
                      <a:pt x="51863" y="13242"/>
                    </a:cubicBezTo>
                    <a:cubicBezTo>
                      <a:pt x="50208" y="15449"/>
                      <a:pt x="48376" y="18009"/>
                      <a:pt x="46898" y="21143"/>
                    </a:cubicBezTo>
                    <a:cubicBezTo>
                      <a:pt x="45066" y="24740"/>
                      <a:pt x="44779" y="29330"/>
                      <a:pt x="46169" y="33457"/>
                    </a:cubicBezTo>
                    <a:cubicBezTo>
                      <a:pt x="46809" y="35488"/>
                      <a:pt x="47825" y="37231"/>
                      <a:pt x="49281" y="38710"/>
                    </a:cubicBezTo>
                    <a:cubicBezTo>
                      <a:pt x="50296" y="39725"/>
                      <a:pt x="51488" y="40542"/>
                      <a:pt x="52790" y="41093"/>
                    </a:cubicBezTo>
                    <a:cubicBezTo>
                      <a:pt x="54357" y="41932"/>
                      <a:pt x="56012" y="42285"/>
                      <a:pt x="57756" y="42285"/>
                    </a:cubicBezTo>
                    <a:cubicBezTo>
                      <a:pt x="59411" y="42285"/>
                      <a:pt x="61154" y="41932"/>
                      <a:pt x="62810" y="41292"/>
                    </a:cubicBezTo>
                    <a:cubicBezTo>
                      <a:pt x="66584" y="39902"/>
                      <a:pt x="69695" y="36878"/>
                      <a:pt x="71174" y="33193"/>
                    </a:cubicBezTo>
                    <a:cubicBezTo>
                      <a:pt x="73668" y="27388"/>
                      <a:pt x="72366" y="20127"/>
                      <a:pt x="67864" y="14257"/>
                    </a:cubicBezTo>
                    <a:cubicBezTo>
                      <a:pt x="67488" y="13705"/>
                      <a:pt x="67047" y="13043"/>
                      <a:pt x="66385" y="12403"/>
                    </a:cubicBezTo>
                    <a:lnTo>
                      <a:pt x="66297" y="12403"/>
                    </a:lnTo>
                    <a:cubicBezTo>
                      <a:pt x="71225" y="9824"/>
                      <a:pt x="76394" y="8489"/>
                      <a:pt x="81192" y="8489"/>
                    </a:cubicBezTo>
                    <a:cubicBezTo>
                      <a:pt x="82389" y="8489"/>
                      <a:pt x="83562" y="8572"/>
                      <a:pt x="84703" y="8740"/>
                    </a:cubicBezTo>
                    <a:lnTo>
                      <a:pt x="84703" y="177"/>
                    </a:lnTo>
                    <a:cubicBezTo>
                      <a:pt x="83400" y="88"/>
                      <a:pt x="82120" y="0"/>
                      <a:pt x="8092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9" name="Google Shape;99;p1"/>
              <p:cNvSpPr/>
              <p:nvPr/>
            </p:nvSpPr>
            <p:spPr>
              <a:xfrm>
                <a:off x="3155350" y="238844"/>
                <a:ext cx="1701025" cy="3096925"/>
              </a:xfrm>
              <a:custGeom>
                <a:avLst/>
                <a:gdLst/>
                <a:ahLst/>
                <a:cxnLst/>
                <a:rect l="l" t="t" r="r" b="b"/>
                <a:pathLst>
                  <a:path w="68041" h="123877" extrusionOk="0">
                    <a:moveTo>
                      <a:pt x="55262" y="94634"/>
                    </a:moveTo>
                    <a:lnTo>
                      <a:pt x="55262" y="94634"/>
                    </a:lnTo>
                    <a:cubicBezTo>
                      <a:pt x="54622" y="98673"/>
                      <a:pt x="53342" y="102712"/>
                      <a:pt x="51488" y="106397"/>
                    </a:cubicBezTo>
                    <a:cubicBezTo>
                      <a:pt x="49745" y="109796"/>
                      <a:pt x="47736" y="112290"/>
                      <a:pt x="45331" y="113857"/>
                    </a:cubicBezTo>
                    <a:cubicBezTo>
                      <a:pt x="43986" y="114782"/>
                      <a:pt x="42276" y="115306"/>
                      <a:pt x="40642" y="115306"/>
                    </a:cubicBezTo>
                    <a:cubicBezTo>
                      <a:pt x="39702" y="115306"/>
                      <a:pt x="38788" y="115132"/>
                      <a:pt x="37982" y="114762"/>
                    </a:cubicBezTo>
                    <a:cubicBezTo>
                      <a:pt x="37606" y="114585"/>
                      <a:pt x="37430" y="114497"/>
                      <a:pt x="37143" y="114210"/>
                    </a:cubicBezTo>
                    <a:cubicBezTo>
                      <a:pt x="36150" y="113482"/>
                      <a:pt x="35598" y="112290"/>
                      <a:pt x="35135" y="111275"/>
                    </a:cubicBezTo>
                    <a:lnTo>
                      <a:pt x="35135" y="111186"/>
                    </a:lnTo>
                    <a:cubicBezTo>
                      <a:pt x="34384" y="108516"/>
                      <a:pt x="34671" y="105757"/>
                      <a:pt x="35863" y="103727"/>
                    </a:cubicBezTo>
                    <a:cubicBezTo>
                      <a:pt x="39173" y="98121"/>
                      <a:pt x="46434" y="96091"/>
                      <a:pt x="49392" y="95451"/>
                    </a:cubicBezTo>
                    <a:cubicBezTo>
                      <a:pt x="51135" y="94987"/>
                      <a:pt x="52967" y="94723"/>
                      <a:pt x="55262" y="94634"/>
                    </a:cubicBezTo>
                    <a:close/>
                    <a:moveTo>
                      <a:pt x="0" y="0"/>
                    </a:moveTo>
                    <a:lnTo>
                      <a:pt x="0" y="287"/>
                    </a:lnTo>
                    <a:cubicBezTo>
                      <a:pt x="0" y="15736"/>
                      <a:pt x="8100" y="31449"/>
                      <a:pt x="22246" y="43323"/>
                    </a:cubicBezTo>
                    <a:cubicBezTo>
                      <a:pt x="23173" y="44139"/>
                      <a:pt x="24100" y="44978"/>
                      <a:pt x="25005" y="45706"/>
                    </a:cubicBezTo>
                    <a:cubicBezTo>
                      <a:pt x="27322" y="47450"/>
                      <a:pt x="29617" y="49105"/>
                      <a:pt x="31824" y="50672"/>
                    </a:cubicBezTo>
                    <a:lnTo>
                      <a:pt x="33479" y="51952"/>
                    </a:lnTo>
                    <a:cubicBezTo>
                      <a:pt x="35311" y="53342"/>
                      <a:pt x="36966" y="54622"/>
                      <a:pt x="38622" y="55924"/>
                    </a:cubicBezTo>
                    <a:cubicBezTo>
                      <a:pt x="42219" y="58771"/>
                      <a:pt x="44691" y="61067"/>
                      <a:pt x="46809" y="63538"/>
                    </a:cubicBezTo>
                    <a:cubicBezTo>
                      <a:pt x="51952" y="69718"/>
                      <a:pt x="54997" y="77530"/>
                      <a:pt x="55549" y="85983"/>
                    </a:cubicBezTo>
                    <a:cubicBezTo>
                      <a:pt x="52503" y="86270"/>
                      <a:pt x="49745" y="86623"/>
                      <a:pt x="47449" y="87087"/>
                    </a:cubicBezTo>
                    <a:cubicBezTo>
                      <a:pt x="42307" y="88190"/>
                      <a:pt x="33016" y="91324"/>
                      <a:pt x="28426" y="99401"/>
                    </a:cubicBezTo>
                    <a:cubicBezTo>
                      <a:pt x="26020" y="103550"/>
                      <a:pt x="25468" y="108891"/>
                      <a:pt x="26947" y="113747"/>
                    </a:cubicBezTo>
                    <a:cubicBezTo>
                      <a:pt x="27874" y="116704"/>
                      <a:pt x="29529" y="119176"/>
                      <a:pt x="31736" y="120919"/>
                    </a:cubicBezTo>
                    <a:cubicBezTo>
                      <a:pt x="32553" y="121581"/>
                      <a:pt x="33479" y="122133"/>
                      <a:pt x="34384" y="122574"/>
                    </a:cubicBezTo>
                    <a:cubicBezTo>
                      <a:pt x="36238" y="123413"/>
                      <a:pt x="38246" y="123876"/>
                      <a:pt x="40453" y="123876"/>
                    </a:cubicBezTo>
                    <a:cubicBezTo>
                      <a:pt x="43764" y="123876"/>
                      <a:pt x="47074" y="122861"/>
                      <a:pt x="50032" y="121029"/>
                    </a:cubicBezTo>
                    <a:cubicBezTo>
                      <a:pt x="53607" y="118624"/>
                      <a:pt x="56652" y="115049"/>
                      <a:pt x="58948" y="110348"/>
                    </a:cubicBezTo>
                    <a:cubicBezTo>
                      <a:pt x="61419" y="105581"/>
                      <a:pt x="63185" y="100152"/>
                      <a:pt x="63913" y="94811"/>
                    </a:cubicBezTo>
                    <a:cubicBezTo>
                      <a:pt x="65282" y="94899"/>
                      <a:pt x="66672" y="95186"/>
                      <a:pt x="68040" y="95451"/>
                    </a:cubicBezTo>
                    <a:lnTo>
                      <a:pt x="68040" y="86711"/>
                    </a:lnTo>
                    <a:cubicBezTo>
                      <a:pt x="66760" y="86535"/>
                      <a:pt x="65480" y="86358"/>
                      <a:pt x="64090" y="86160"/>
                    </a:cubicBezTo>
                    <a:cubicBezTo>
                      <a:pt x="63538" y="75787"/>
                      <a:pt x="59764" y="65856"/>
                      <a:pt x="53342" y="58021"/>
                    </a:cubicBezTo>
                    <a:cubicBezTo>
                      <a:pt x="50760" y="54997"/>
                      <a:pt x="47825" y="52239"/>
                      <a:pt x="43676" y="49017"/>
                    </a:cubicBezTo>
                    <a:cubicBezTo>
                      <a:pt x="42020" y="47648"/>
                      <a:pt x="40277" y="46346"/>
                      <a:pt x="38533" y="45066"/>
                    </a:cubicBezTo>
                    <a:lnTo>
                      <a:pt x="36790" y="43786"/>
                    </a:lnTo>
                    <a:cubicBezTo>
                      <a:pt x="34671" y="42308"/>
                      <a:pt x="32464" y="40652"/>
                      <a:pt x="30346" y="38997"/>
                    </a:cubicBezTo>
                    <a:cubicBezTo>
                      <a:pt x="29529" y="38357"/>
                      <a:pt x="28690" y="37607"/>
                      <a:pt x="27874" y="36967"/>
                    </a:cubicBezTo>
                    <a:cubicBezTo>
                      <a:pt x="15625" y="26484"/>
                      <a:pt x="8563" y="13065"/>
                      <a:pt x="8563" y="199"/>
                    </a:cubicBezTo>
                    <a:lnTo>
                      <a:pt x="8563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0" name="Google Shape;100;p1"/>
              <p:cNvSpPr/>
              <p:nvPr/>
            </p:nvSpPr>
            <p:spPr>
              <a:xfrm>
                <a:off x="2741539" y="239605"/>
                <a:ext cx="1726400" cy="1981850"/>
              </a:xfrm>
              <a:custGeom>
                <a:avLst/>
                <a:gdLst/>
                <a:ahLst/>
                <a:cxnLst/>
                <a:rect l="l" t="t" r="r" b="b"/>
                <a:pathLst>
                  <a:path w="69056" h="79274" extrusionOk="0">
                    <a:moveTo>
                      <a:pt x="53143" y="11035"/>
                    </a:moveTo>
                    <a:cubicBezTo>
                      <a:pt x="53607" y="11234"/>
                      <a:pt x="53982" y="11410"/>
                      <a:pt x="54445" y="11675"/>
                    </a:cubicBezTo>
                    <a:lnTo>
                      <a:pt x="54710" y="11962"/>
                    </a:lnTo>
                    <a:cubicBezTo>
                      <a:pt x="54798" y="12050"/>
                      <a:pt x="54909" y="12139"/>
                      <a:pt x="54997" y="12227"/>
                    </a:cubicBezTo>
                    <a:cubicBezTo>
                      <a:pt x="54745" y="12305"/>
                      <a:pt x="54520" y="12339"/>
                      <a:pt x="54318" y="12339"/>
                    </a:cubicBezTo>
                    <a:cubicBezTo>
                      <a:pt x="54006" y="12339"/>
                      <a:pt x="53746" y="12259"/>
                      <a:pt x="53518" y="12139"/>
                    </a:cubicBezTo>
                    <a:cubicBezTo>
                      <a:pt x="53430" y="12139"/>
                      <a:pt x="53342" y="12139"/>
                      <a:pt x="53254" y="12050"/>
                    </a:cubicBezTo>
                    <a:cubicBezTo>
                      <a:pt x="53143" y="11962"/>
                      <a:pt x="53055" y="11785"/>
                      <a:pt x="53055" y="11498"/>
                    </a:cubicBezTo>
                    <a:cubicBezTo>
                      <a:pt x="53055" y="11410"/>
                      <a:pt x="53055" y="11234"/>
                      <a:pt x="52967" y="11123"/>
                    </a:cubicBezTo>
                    <a:cubicBezTo>
                      <a:pt x="53055" y="11123"/>
                      <a:pt x="53055" y="11123"/>
                      <a:pt x="53143" y="11035"/>
                    </a:cubicBezTo>
                    <a:close/>
                    <a:moveTo>
                      <a:pt x="17391" y="63097"/>
                    </a:moveTo>
                    <a:cubicBezTo>
                      <a:pt x="18847" y="63362"/>
                      <a:pt x="20414" y="64090"/>
                      <a:pt x="21606" y="65017"/>
                    </a:cubicBezTo>
                    <a:cubicBezTo>
                      <a:pt x="22445" y="65657"/>
                      <a:pt x="23173" y="66407"/>
                      <a:pt x="23636" y="67224"/>
                    </a:cubicBezTo>
                    <a:cubicBezTo>
                      <a:pt x="24276" y="68063"/>
                      <a:pt x="24188" y="68614"/>
                      <a:pt x="23901" y="69254"/>
                    </a:cubicBezTo>
                    <a:cubicBezTo>
                      <a:pt x="23725" y="70270"/>
                      <a:pt x="22246" y="70534"/>
                      <a:pt x="22246" y="70534"/>
                    </a:cubicBezTo>
                    <a:cubicBezTo>
                      <a:pt x="21893" y="70608"/>
                      <a:pt x="21528" y="70644"/>
                      <a:pt x="21163" y="70644"/>
                    </a:cubicBezTo>
                    <a:cubicBezTo>
                      <a:pt x="20113" y="70644"/>
                      <a:pt x="19072" y="70347"/>
                      <a:pt x="18384" y="69806"/>
                    </a:cubicBezTo>
                    <a:cubicBezTo>
                      <a:pt x="18296" y="69806"/>
                      <a:pt x="18207" y="69718"/>
                      <a:pt x="18119" y="69608"/>
                    </a:cubicBezTo>
                    <a:cubicBezTo>
                      <a:pt x="16552" y="67864"/>
                      <a:pt x="16552" y="65194"/>
                      <a:pt x="17104" y="63097"/>
                    </a:cubicBezTo>
                    <a:close/>
                    <a:moveTo>
                      <a:pt x="59411" y="0"/>
                    </a:moveTo>
                    <a:cubicBezTo>
                      <a:pt x="59499" y="199"/>
                      <a:pt x="59499" y="375"/>
                      <a:pt x="59588" y="552"/>
                    </a:cubicBezTo>
                    <a:cubicBezTo>
                      <a:pt x="59874" y="1854"/>
                      <a:pt x="60051" y="3311"/>
                      <a:pt x="59764" y="4878"/>
                    </a:cubicBezTo>
                    <a:cubicBezTo>
                      <a:pt x="59676" y="4878"/>
                      <a:pt x="59676" y="4789"/>
                      <a:pt x="59588" y="4789"/>
                    </a:cubicBezTo>
                    <a:cubicBezTo>
                      <a:pt x="57844" y="3399"/>
                      <a:pt x="55549" y="2582"/>
                      <a:pt x="53430" y="2582"/>
                    </a:cubicBezTo>
                    <a:lnTo>
                      <a:pt x="53143" y="2582"/>
                    </a:lnTo>
                    <a:cubicBezTo>
                      <a:pt x="50583" y="2582"/>
                      <a:pt x="48288" y="3509"/>
                      <a:pt x="46809" y="5165"/>
                    </a:cubicBezTo>
                    <a:cubicBezTo>
                      <a:pt x="44867" y="7173"/>
                      <a:pt x="43962" y="9932"/>
                      <a:pt x="44514" y="12690"/>
                    </a:cubicBezTo>
                    <a:cubicBezTo>
                      <a:pt x="44867" y="15272"/>
                      <a:pt x="46258" y="17568"/>
                      <a:pt x="48178" y="19046"/>
                    </a:cubicBezTo>
                    <a:cubicBezTo>
                      <a:pt x="48641" y="19399"/>
                      <a:pt x="49193" y="19775"/>
                      <a:pt x="49656" y="19951"/>
                    </a:cubicBezTo>
                    <a:cubicBezTo>
                      <a:pt x="51118" y="20582"/>
                      <a:pt x="52667" y="20888"/>
                      <a:pt x="54209" y="20888"/>
                    </a:cubicBezTo>
                    <a:cubicBezTo>
                      <a:pt x="54716" y="20888"/>
                      <a:pt x="55223" y="20855"/>
                      <a:pt x="55725" y="20790"/>
                    </a:cubicBezTo>
                    <a:lnTo>
                      <a:pt x="55725" y="20790"/>
                    </a:lnTo>
                    <a:cubicBezTo>
                      <a:pt x="54445" y="28691"/>
                      <a:pt x="49391" y="36062"/>
                      <a:pt x="42660" y="39549"/>
                    </a:cubicBezTo>
                    <a:cubicBezTo>
                      <a:pt x="39173" y="41204"/>
                      <a:pt x="35311" y="42396"/>
                      <a:pt x="32288" y="43234"/>
                    </a:cubicBezTo>
                    <a:lnTo>
                      <a:pt x="31449" y="43499"/>
                    </a:lnTo>
                    <a:cubicBezTo>
                      <a:pt x="30257" y="43874"/>
                      <a:pt x="29065" y="44228"/>
                      <a:pt x="27763" y="44691"/>
                    </a:cubicBezTo>
                    <a:cubicBezTo>
                      <a:pt x="23901" y="46081"/>
                      <a:pt x="16839" y="48465"/>
                      <a:pt x="12425" y="54071"/>
                    </a:cubicBezTo>
                    <a:cubicBezTo>
                      <a:pt x="8099" y="54269"/>
                      <a:pt x="3862" y="55262"/>
                      <a:pt x="0" y="57028"/>
                    </a:cubicBezTo>
                    <a:lnTo>
                      <a:pt x="0" y="66761"/>
                    </a:lnTo>
                    <a:cubicBezTo>
                      <a:pt x="2494" y="65017"/>
                      <a:pt x="5341" y="63737"/>
                      <a:pt x="8364" y="63097"/>
                    </a:cubicBezTo>
                    <a:lnTo>
                      <a:pt x="8364" y="63097"/>
                    </a:lnTo>
                    <a:cubicBezTo>
                      <a:pt x="7724" y="67864"/>
                      <a:pt x="8916" y="72190"/>
                      <a:pt x="11675" y="75235"/>
                    </a:cubicBezTo>
                    <a:cubicBezTo>
                      <a:pt x="12138" y="75875"/>
                      <a:pt x="12690" y="76339"/>
                      <a:pt x="13330" y="76780"/>
                    </a:cubicBezTo>
                    <a:cubicBezTo>
                      <a:pt x="15360" y="78347"/>
                      <a:pt x="18119" y="79274"/>
                      <a:pt x="20878" y="79274"/>
                    </a:cubicBezTo>
                    <a:cubicBezTo>
                      <a:pt x="21981" y="79274"/>
                      <a:pt x="22996" y="79097"/>
                      <a:pt x="24012" y="78899"/>
                    </a:cubicBezTo>
                    <a:cubicBezTo>
                      <a:pt x="28139" y="78082"/>
                      <a:pt x="31272" y="75235"/>
                      <a:pt x="32288" y="71461"/>
                    </a:cubicBezTo>
                    <a:cubicBezTo>
                      <a:pt x="33192" y="68703"/>
                      <a:pt x="32729" y="65657"/>
                      <a:pt x="30986" y="62634"/>
                    </a:cubicBezTo>
                    <a:cubicBezTo>
                      <a:pt x="30081" y="61067"/>
                      <a:pt x="28690" y="59676"/>
                      <a:pt x="27123" y="58396"/>
                    </a:cubicBezTo>
                    <a:cubicBezTo>
                      <a:pt x="25932" y="57469"/>
                      <a:pt x="24453" y="56741"/>
                      <a:pt x="23085" y="56101"/>
                    </a:cubicBezTo>
                    <a:cubicBezTo>
                      <a:pt x="25005" y="54821"/>
                      <a:pt x="27410" y="53894"/>
                      <a:pt x="30522" y="52879"/>
                    </a:cubicBezTo>
                    <a:cubicBezTo>
                      <a:pt x="31824" y="52327"/>
                      <a:pt x="33192" y="51864"/>
                      <a:pt x="34671" y="51400"/>
                    </a:cubicBezTo>
                    <a:cubicBezTo>
                      <a:pt x="38622" y="50407"/>
                      <a:pt x="42771" y="49193"/>
                      <a:pt x="46633" y="47097"/>
                    </a:cubicBezTo>
                    <a:cubicBezTo>
                      <a:pt x="57292" y="41469"/>
                      <a:pt x="64553" y="29529"/>
                      <a:pt x="64730" y="17303"/>
                    </a:cubicBezTo>
                    <a:cubicBezTo>
                      <a:pt x="64641" y="16464"/>
                      <a:pt x="64553" y="15736"/>
                      <a:pt x="64641" y="14809"/>
                    </a:cubicBezTo>
                    <a:cubicBezTo>
                      <a:pt x="67952" y="9755"/>
                      <a:pt x="69055" y="5165"/>
                      <a:pt x="6823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1" name="Google Shape;101;p1"/>
              <p:cNvSpPr/>
              <p:nvPr/>
            </p:nvSpPr>
            <p:spPr>
              <a:xfrm>
                <a:off x="2743750" y="3573925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8F9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2" name="Google Shape;102;p1"/>
              <p:cNvSpPr/>
              <p:nvPr/>
            </p:nvSpPr>
            <p:spPr>
              <a:xfrm>
                <a:off x="2743750" y="3573925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EE4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3" name="Google Shape;103;p1"/>
              <p:cNvSpPr/>
              <p:nvPr/>
            </p:nvSpPr>
            <p:spPr>
              <a:xfrm>
                <a:off x="2743750" y="2517425"/>
                <a:ext cx="1237000" cy="2941800"/>
              </a:xfrm>
              <a:custGeom>
                <a:avLst/>
                <a:gdLst/>
                <a:ahLst/>
                <a:cxnLst/>
                <a:rect l="l" t="t" r="r" b="b"/>
                <a:pathLst>
                  <a:path w="49480" h="117672" extrusionOk="0">
                    <a:moveTo>
                      <a:pt x="21481" y="8494"/>
                    </a:moveTo>
                    <a:cubicBezTo>
                      <a:pt x="22675" y="8494"/>
                      <a:pt x="23789" y="8771"/>
                      <a:pt x="24652" y="9333"/>
                    </a:cubicBezTo>
                    <a:cubicBezTo>
                      <a:pt x="24652" y="9421"/>
                      <a:pt x="24740" y="9421"/>
                      <a:pt x="24828" y="9421"/>
                    </a:cubicBezTo>
                    <a:cubicBezTo>
                      <a:pt x="25115" y="9531"/>
                      <a:pt x="25380" y="9796"/>
                      <a:pt x="25579" y="9973"/>
                    </a:cubicBezTo>
                    <a:cubicBezTo>
                      <a:pt x="26484" y="10988"/>
                      <a:pt x="26859" y="12091"/>
                      <a:pt x="27124" y="13195"/>
                    </a:cubicBezTo>
                    <a:cubicBezTo>
                      <a:pt x="27675" y="15953"/>
                      <a:pt x="27035" y="18712"/>
                      <a:pt x="25579" y="20654"/>
                    </a:cubicBezTo>
                    <a:cubicBezTo>
                      <a:pt x="21805" y="25708"/>
                      <a:pt x="14345" y="26988"/>
                      <a:pt x="11322" y="27275"/>
                    </a:cubicBezTo>
                    <a:cubicBezTo>
                      <a:pt x="10130" y="27452"/>
                      <a:pt x="8828" y="27540"/>
                      <a:pt x="7371" y="27540"/>
                    </a:cubicBezTo>
                    <a:cubicBezTo>
                      <a:pt x="6621" y="27540"/>
                      <a:pt x="5981" y="27540"/>
                      <a:pt x="5341" y="27452"/>
                    </a:cubicBezTo>
                    <a:cubicBezTo>
                      <a:pt x="6445" y="23214"/>
                      <a:pt x="8276" y="19352"/>
                      <a:pt x="10483" y="16240"/>
                    </a:cubicBezTo>
                    <a:cubicBezTo>
                      <a:pt x="12514" y="13018"/>
                      <a:pt x="14809" y="10811"/>
                      <a:pt x="17391" y="9531"/>
                    </a:cubicBezTo>
                    <a:cubicBezTo>
                      <a:pt x="18698" y="8843"/>
                      <a:pt x="20141" y="8494"/>
                      <a:pt x="21481" y="8494"/>
                    </a:cubicBezTo>
                    <a:close/>
                    <a:moveTo>
                      <a:pt x="21496" y="0"/>
                    </a:moveTo>
                    <a:cubicBezTo>
                      <a:pt x="18846" y="0"/>
                      <a:pt x="16100" y="603"/>
                      <a:pt x="13617" y="1807"/>
                    </a:cubicBezTo>
                    <a:cubicBezTo>
                      <a:pt x="10020" y="3462"/>
                      <a:pt x="6709" y="6486"/>
                      <a:pt x="3311" y="11275"/>
                    </a:cubicBezTo>
                    <a:cubicBezTo>
                      <a:pt x="2031" y="13106"/>
                      <a:pt x="927" y="15137"/>
                      <a:pt x="0" y="17145"/>
                    </a:cubicBezTo>
                    <a:lnTo>
                      <a:pt x="0" y="42260"/>
                    </a:lnTo>
                    <a:lnTo>
                      <a:pt x="0" y="58349"/>
                    </a:lnTo>
                    <a:cubicBezTo>
                      <a:pt x="839" y="60291"/>
                      <a:pt x="1854" y="62211"/>
                      <a:pt x="3046" y="63955"/>
                    </a:cubicBezTo>
                    <a:cubicBezTo>
                      <a:pt x="5165" y="67177"/>
                      <a:pt x="7813" y="70311"/>
                      <a:pt x="11587" y="74085"/>
                    </a:cubicBezTo>
                    <a:cubicBezTo>
                      <a:pt x="13154" y="75629"/>
                      <a:pt x="14721" y="77108"/>
                      <a:pt x="16288" y="78675"/>
                    </a:cubicBezTo>
                    <a:lnTo>
                      <a:pt x="17854" y="80154"/>
                    </a:lnTo>
                    <a:cubicBezTo>
                      <a:pt x="19775" y="81809"/>
                      <a:pt x="21805" y="83641"/>
                      <a:pt x="23725" y="85561"/>
                    </a:cubicBezTo>
                    <a:cubicBezTo>
                      <a:pt x="24475" y="86311"/>
                      <a:pt x="25204" y="87128"/>
                      <a:pt x="25932" y="87878"/>
                    </a:cubicBezTo>
                    <a:cubicBezTo>
                      <a:pt x="34407" y="96971"/>
                      <a:pt x="39637" y="107454"/>
                      <a:pt x="40829" y="117672"/>
                    </a:cubicBezTo>
                    <a:lnTo>
                      <a:pt x="49480" y="117672"/>
                    </a:lnTo>
                    <a:cubicBezTo>
                      <a:pt x="48288" y="105247"/>
                      <a:pt x="42219" y="92645"/>
                      <a:pt x="32089" y="81985"/>
                    </a:cubicBezTo>
                    <a:cubicBezTo>
                      <a:pt x="31361" y="81147"/>
                      <a:pt x="30544" y="80330"/>
                      <a:pt x="29706" y="79492"/>
                    </a:cubicBezTo>
                    <a:cubicBezTo>
                      <a:pt x="27786" y="77571"/>
                      <a:pt x="25667" y="75629"/>
                      <a:pt x="23637" y="73709"/>
                    </a:cubicBezTo>
                    <a:lnTo>
                      <a:pt x="21981" y="72231"/>
                    </a:lnTo>
                    <a:cubicBezTo>
                      <a:pt x="20415" y="70664"/>
                      <a:pt x="18848" y="69207"/>
                      <a:pt x="17391" y="67728"/>
                    </a:cubicBezTo>
                    <a:cubicBezTo>
                      <a:pt x="14257" y="64595"/>
                      <a:pt x="12050" y="62035"/>
                      <a:pt x="10218" y="59276"/>
                    </a:cubicBezTo>
                    <a:cubicBezTo>
                      <a:pt x="5805" y="52456"/>
                      <a:pt x="3598" y="44291"/>
                      <a:pt x="4061" y="36015"/>
                    </a:cubicBezTo>
                    <a:lnTo>
                      <a:pt x="6908" y="36015"/>
                    </a:lnTo>
                    <a:cubicBezTo>
                      <a:pt x="8828" y="36015"/>
                      <a:pt x="10682" y="35904"/>
                      <a:pt x="12227" y="35816"/>
                    </a:cubicBezTo>
                    <a:cubicBezTo>
                      <a:pt x="17479" y="35264"/>
                      <a:pt x="27035" y="33256"/>
                      <a:pt x="32464" y="25620"/>
                    </a:cubicBezTo>
                    <a:cubicBezTo>
                      <a:pt x="35400" y="21669"/>
                      <a:pt x="36503" y="16505"/>
                      <a:pt x="35598" y="11628"/>
                    </a:cubicBezTo>
                    <a:cubicBezTo>
                      <a:pt x="35047" y="8693"/>
                      <a:pt x="33744" y="6022"/>
                      <a:pt x="31736" y="4014"/>
                    </a:cubicBezTo>
                    <a:cubicBezTo>
                      <a:pt x="30986" y="3263"/>
                      <a:pt x="30169" y="2623"/>
                      <a:pt x="29242" y="2072"/>
                    </a:cubicBezTo>
                    <a:cubicBezTo>
                      <a:pt x="27063" y="691"/>
                      <a:pt x="24334" y="0"/>
                      <a:pt x="2149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4" name="Google Shape;104;p1"/>
              <p:cNvSpPr/>
              <p:nvPr/>
            </p:nvSpPr>
            <p:spPr>
              <a:xfrm>
                <a:off x="2741550" y="2946050"/>
                <a:ext cx="2225" cy="627900"/>
              </a:xfrm>
              <a:custGeom>
                <a:avLst/>
                <a:gdLst/>
                <a:ahLst/>
                <a:cxnLst/>
                <a:rect l="l" t="t" r="r" b="b"/>
                <a:pathLst>
                  <a:path w="89" h="25116" extrusionOk="0">
                    <a:moveTo>
                      <a:pt x="88" y="0"/>
                    </a:moveTo>
                    <a:lnTo>
                      <a:pt x="0" y="111"/>
                    </a:lnTo>
                    <a:lnTo>
                      <a:pt x="0" y="18870"/>
                    </a:lnTo>
                    <a:lnTo>
                      <a:pt x="0" y="18958"/>
                    </a:lnTo>
                    <a:lnTo>
                      <a:pt x="0" y="24939"/>
                    </a:lnTo>
                    <a:cubicBezTo>
                      <a:pt x="0" y="25027"/>
                      <a:pt x="88" y="25027"/>
                      <a:pt x="88" y="25115"/>
                    </a:cubicBezTo>
                    <a:lnTo>
                      <a:pt x="88" y="0"/>
                    </a:lnTo>
                    <a:close/>
                  </a:path>
                </a:pathLst>
              </a:custGeom>
              <a:solidFill>
                <a:srgbClr val="F8F9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05" name="Google Shape;105;p1"/>
            <p:cNvSpPr/>
            <p:nvPr/>
          </p:nvSpPr>
          <p:spPr>
            <a:xfrm>
              <a:off x="7297971" y="430600"/>
              <a:ext cx="1740900" cy="42633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/>
          <p:cNvSpPr>
            <a:spLocks noGrp="1"/>
          </p:cNvSpPr>
          <p:nvPr>
            <p:ph type="subTitle" idx="2"/>
          </p:nvPr>
        </p:nvSpPr>
        <p:spPr>
          <a:xfrm>
            <a:off x="715099" y="1174531"/>
            <a:ext cx="7916521" cy="3326524"/>
          </a:xfrm>
        </p:spPr>
        <p:txBody>
          <a:bodyPr/>
          <a:lstStyle/>
          <a:p>
            <a:r>
              <a:rPr lang="en-US" altLang="zh-TW" sz="1800" b="1" dirty="0" smtClean="0"/>
              <a:t>Q4: </a:t>
            </a:r>
            <a:r>
              <a:rPr lang="zh-TW" altLang="en-US" sz="1800" dirty="0"/>
              <a:t>若父母雙方都要簽名，線上</a:t>
            </a:r>
            <a:r>
              <a:rPr lang="zh-TW" altLang="en-US" sz="1800" dirty="0" smtClean="0"/>
              <a:t>簽署是否</a:t>
            </a:r>
            <a:r>
              <a:rPr lang="zh-TW" altLang="en-US" sz="1800" dirty="0"/>
              <a:t>可簽兩份，並保留兩份？</a:t>
            </a:r>
          </a:p>
          <a:p>
            <a:r>
              <a:rPr lang="en-US" altLang="zh-TW" sz="1800" b="1" dirty="0" smtClean="0"/>
              <a:t>A4: </a:t>
            </a:r>
            <a:r>
              <a:rPr lang="zh-TW" altLang="en-US" sz="1800" dirty="0"/>
              <a:t>不行，線上簽署依最新結果</a:t>
            </a:r>
            <a:r>
              <a:rPr lang="zh-TW" altLang="en-US" sz="1800" dirty="0" smtClean="0"/>
              <a:t>為準，</a:t>
            </a:r>
            <a:r>
              <a:rPr lang="zh-TW" altLang="en-US" sz="1800" dirty="0"/>
              <a:t>建議家長提前</a:t>
            </a:r>
            <a:r>
              <a:rPr lang="zh-TW" altLang="en-US" sz="1800" dirty="0" smtClean="0"/>
              <a:t>討論，以免造成系統和人工作業的漏洞。</a:t>
            </a:r>
            <a:endParaRPr lang="en-US" altLang="zh-TW" sz="1800" dirty="0" smtClean="0"/>
          </a:p>
          <a:p>
            <a:endParaRPr lang="en-US" altLang="zh-TW" sz="1800" dirty="0"/>
          </a:p>
          <a:p>
            <a:r>
              <a:rPr lang="en-US" altLang="zh-TW" sz="1800" b="1" dirty="0" smtClean="0"/>
              <a:t>Q5: </a:t>
            </a:r>
            <a:r>
              <a:rPr lang="zh-TW" altLang="en-US" sz="1800" dirty="0"/>
              <a:t>家長若到接種截止日前，都未</a:t>
            </a:r>
            <a:r>
              <a:rPr lang="zh-TW" altLang="en-US" sz="1800" dirty="0" smtClean="0"/>
              <a:t>線上</a:t>
            </a:r>
            <a:r>
              <a:rPr lang="zh-TW" altLang="en-US" sz="1800" dirty="0"/>
              <a:t>或紙本填寫意願，此情況視為</a:t>
            </a:r>
            <a:r>
              <a:rPr lang="zh-TW" altLang="en-US" sz="1800" dirty="0" smtClean="0"/>
              <a:t>同意</a:t>
            </a:r>
            <a:r>
              <a:rPr lang="zh-TW" altLang="en-US" sz="1800" dirty="0"/>
              <a:t>或不同意？是否需要另外輸入</a:t>
            </a:r>
            <a:r>
              <a:rPr lang="zh-TW" altLang="en-US" sz="1800" dirty="0" smtClean="0"/>
              <a:t>資料</a:t>
            </a:r>
            <a:r>
              <a:rPr lang="zh-TW" altLang="en-US" sz="1800" dirty="0"/>
              <a:t>至系統？</a:t>
            </a:r>
          </a:p>
          <a:p>
            <a:r>
              <a:rPr lang="en-US" altLang="zh-TW" sz="1800" b="1" dirty="0" smtClean="0"/>
              <a:t>A5: </a:t>
            </a:r>
            <a:r>
              <a:rPr lang="zh-TW" altLang="en-US" sz="1800" dirty="0"/>
              <a:t>此情況視為未</a:t>
            </a:r>
            <a:r>
              <a:rPr lang="zh-TW" altLang="en-US" sz="1800" dirty="0" smtClean="0"/>
              <a:t>填寫</a:t>
            </a:r>
            <a:r>
              <a:rPr lang="en-US" altLang="zh-TW" sz="1800" dirty="0" smtClean="0">
                <a:solidFill>
                  <a:srgbClr val="FF0000"/>
                </a:solidFill>
              </a:rPr>
              <a:t>(</a:t>
            </a:r>
            <a:r>
              <a:rPr lang="zh-TW" altLang="en-US" sz="1800" dirty="0" smtClean="0">
                <a:solidFill>
                  <a:srgbClr val="FF0000"/>
                </a:solidFill>
              </a:rPr>
              <a:t>不</a:t>
            </a:r>
            <a:r>
              <a:rPr lang="zh-TW" altLang="en-US" sz="1800" dirty="0" smtClean="0">
                <a:solidFill>
                  <a:srgbClr val="FF0000"/>
                </a:solidFill>
              </a:rPr>
              <a:t>同意校內施</a:t>
            </a:r>
            <a:r>
              <a:rPr lang="zh-TW" altLang="en-US" sz="1800" dirty="0" smtClean="0">
                <a:solidFill>
                  <a:srgbClr val="FF0000"/>
                </a:solidFill>
              </a:rPr>
              <a:t>打</a:t>
            </a:r>
            <a:r>
              <a:rPr lang="en-US" altLang="zh-TW" sz="1800" dirty="0" smtClean="0">
                <a:solidFill>
                  <a:srgbClr val="FF0000"/>
                </a:solidFill>
              </a:rPr>
              <a:t>)</a:t>
            </a:r>
            <a:r>
              <a:rPr lang="zh-TW" altLang="en-US" sz="1800" dirty="0" smtClean="0">
                <a:solidFill>
                  <a:srgbClr val="FF0000"/>
                </a:solidFill>
              </a:rPr>
              <a:t> </a:t>
            </a:r>
            <a:r>
              <a:rPr lang="zh-TW" altLang="en-US" sz="1800" dirty="0" smtClean="0"/>
              <a:t>。</a:t>
            </a:r>
            <a:endParaRPr lang="zh-TW" altLang="en-US" sz="4000" dirty="0"/>
          </a:p>
        </p:txBody>
      </p:sp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Q&amp;A</a:t>
            </a:r>
            <a:r>
              <a:rPr lang="zh-TW" altLang="en-US" dirty="0"/>
              <a:t>時間</a:t>
            </a:r>
          </a:p>
        </p:txBody>
      </p:sp>
      <p:sp>
        <p:nvSpPr>
          <p:cNvPr id="2" name="文字方塊 1"/>
          <p:cNvSpPr txBox="1"/>
          <p:nvPr/>
        </p:nvSpPr>
        <p:spPr>
          <a:xfrm>
            <a:off x="5399689" y="4193278"/>
            <a:ext cx="35472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latin typeface="Tahoma" panose="020B0604030504040204" pitchFamily="34" charset="0"/>
                <a:cs typeface="Tahoma" panose="020B0604030504040204" pitchFamily="34" charset="0"/>
              </a:rPr>
              <a:t>小學部健康中心 請您一同守護學生健康</a:t>
            </a:r>
            <a:endParaRPr lang="zh-TW" altLang="en-US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8193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Google Shape;110;p2"/>
          <p:cNvGrpSpPr/>
          <p:nvPr/>
        </p:nvGrpSpPr>
        <p:grpSpPr>
          <a:xfrm>
            <a:off x="105327" y="3931043"/>
            <a:ext cx="4464000" cy="782307"/>
            <a:chOff x="105327" y="3933659"/>
            <a:chExt cx="4464000" cy="782307"/>
          </a:xfrm>
        </p:grpSpPr>
        <p:grpSp>
          <p:nvGrpSpPr>
            <p:cNvPr id="111" name="Google Shape;111;p2"/>
            <p:cNvGrpSpPr/>
            <p:nvPr/>
          </p:nvGrpSpPr>
          <p:grpSpPr>
            <a:xfrm>
              <a:off x="110572" y="3936316"/>
              <a:ext cx="4383582" cy="779650"/>
              <a:chOff x="3992525" y="2371100"/>
              <a:chExt cx="561674" cy="99900"/>
            </a:xfrm>
          </p:grpSpPr>
          <p:sp>
            <p:nvSpPr>
              <p:cNvPr id="112" name="Google Shape;112;p2"/>
              <p:cNvSpPr/>
              <p:nvPr/>
            </p:nvSpPr>
            <p:spPr>
              <a:xfrm>
                <a:off x="4053125" y="2433775"/>
                <a:ext cx="25" cy="1175"/>
              </a:xfrm>
              <a:custGeom>
                <a:avLst/>
                <a:gdLst/>
                <a:ahLst/>
                <a:cxnLst/>
                <a:rect l="l" t="t" r="r" b="b"/>
                <a:pathLst>
                  <a:path w="1" h="47" extrusionOk="0">
                    <a:moveTo>
                      <a:pt x="1" y="47"/>
                    </a:move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3" name="Google Shape;113;p2"/>
              <p:cNvSpPr/>
              <p:nvPr/>
            </p:nvSpPr>
            <p:spPr>
              <a:xfrm>
                <a:off x="4057175" y="246320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1" y="1"/>
                    </a:move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4" name="Google Shape;114;p2"/>
              <p:cNvSpPr/>
              <p:nvPr/>
            </p:nvSpPr>
            <p:spPr>
              <a:xfrm>
                <a:off x="4053475" y="2443175"/>
                <a:ext cx="300" cy="1175"/>
              </a:xfrm>
              <a:custGeom>
                <a:avLst/>
                <a:gdLst/>
                <a:ahLst/>
                <a:cxnLst/>
                <a:rect l="l" t="t" r="r" b="b"/>
                <a:pathLst>
                  <a:path w="12" h="47" extrusionOk="0">
                    <a:moveTo>
                      <a:pt x="12" y="47"/>
                    </a:moveTo>
                    <a:cubicBezTo>
                      <a:pt x="1" y="36"/>
                      <a:pt x="1" y="14"/>
                      <a:pt x="1" y="0"/>
                    </a:cubicBezTo>
                    <a:cubicBezTo>
                      <a:pt x="1" y="14"/>
                      <a:pt x="1" y="36"/>
                      <a:pt x="12" y="4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5" name="Google Shape;115;p2"/>
              <p:cNvSpPr/>
              <p:nvPr/>
            </p:nvSpPr>
            <p:spPr>
              <a:xfrm>
                <a:off x="4053125" y="2438350"/>
                <a:ext cx="375" cy="1400"/>
              </a:xfrm>
              <a:custGeom>
                <a:avLst/>
                <a:gdLst/>
                <a:ahLst/>
                <a:cxnLst/>
                <a:rect l="l" t="t" r="r" b="b"/>
                <a:pathLst>
                  <a:path w="15" h="56" extrusionOk="0">
                    <a:moveTo>
                      <a:pt x="15" y="56"/>
                    </a:moveTo>
                    <a:cubicBezTo>
                      <a:pt x="1" y="34"/>
                      <a:pt x="1" y="23"/>
                      <a:pt x="1" y="1"/>
                    </a:cubicBezTo>
                    <a:cubicBezTo>
                      <a:pt x="1" y="23"/>
                      <a:pt x="1" y="34"/>
                      <a:pt x="15" y="5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6" name="Google Shape;116;p2"/>
              <p:cNvSpPr/>
              <p:nvPr/>
            </p:nvSpPr>
            <p:spPr>
              <a:xfrm>
                <a:off x="4054025" y="2448325"/>
                <a:ext cx="25" cy="625"/>
              </a:xfrm>
              <a:custGeom>
                <a:avLst/>
                <a:gdLst/>
                <a:ahLst/>
                <a:cxnLst/>
                <a:rect l="l" t="t" r="r" b="b"/>
                <a:pathLst>
                  <a:path w="1" h="25" extrusionOk="0">
                    <a:moveTo>
                      <a:pt x="0" y="25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7" name="Google Shape;117;p2"/>
              <p:cNvSpPr/>
              <p:nvPr/>
            </p:nvSpPr>
            <p:spPr>
              <a:xfrm>
                <a:off x="4132950" y="2371100"/>
                <a:ext cx="115550" cy="96725"/>
              </a:xfrm>
              <a:custGeom>
                <a:avLst/>
                <a:gdLst/>
                <a:ahLst/>
                <a:cxnLst/>
                <a:rect l="l" t="t" r="r" b="b"/>
                <a:pathLst>
                  <a:path w="4622" h="3869" extrusionOk="0">
                    <a:moveTo>
                      <a:pt x="2987" y="1407"/>
                    </a:moveTo>
                    <a:cubicBezTo>
                      <a:pt x="3064" y="1407"/>
                      <a:pt x="3141" y="1416"/>
                      <a:pt x="3216" y="1431"/>
                    </a:cubicBezTo>
                    <a:cubicBezTo>
                      <a:pt x="3328" y="1456"/>
                      <a:pt x="3433" y="1488"/>
                      <a:pt x="3512" y="1557"/>
                    </a:cubicBezTo>
                    <a:cubicBezTo>
                      <a:pt x="3617" y="1604"/>
                      <a:pt x="3628" y="1661"/>
                      <a:pt x="3638" y="1730"/>
                    </a:cubicBezTo>
                    <a:cubicBezTo>
                      <a:pt x="3660" y="1843"/>
                      <a:pt x="3534" y="1936"/>
                      <a:pt x="3534" y="1936"/>
                    </a:cubicBezTo>
                    <a:cubicBezTo>
                      <a:pt x="3433" y="2010"/>
                      <a:pt x="3313" y="2055"/>
                      <a:pt x="3197" y="2055"/>
                    </a:cubicBezTo>
                    <a:cubicBezTo>
                      <a:pt x="3172" y="2055"/>
                      <a:pt x="3147" y="2053"/>
                      <a:pt x="3122" y="2049"/>
                    </a:cubicBezTo>
                    <a:cubicBezTo>
                      <a:pt x="3111" y="2049"/>
                      <a:pt x="3100" y="2038"/>
                      <a:pt x="3100" y="2038"/>
                    </a:cubicBezTo>
                    <a:cubicBezTo>
                      <a:pt x="2862" y="1947"/>
                      <a:pt x="2735" y="1683"/>
                      <a:pt x="2689" y="1456"/>
                    </a:cubicBezTo>
                    <a:cubicBezTo>
                      <a:pt x="2700" y="1456"/>
                      <a:pt x="2711" y="1442"/>
                      <a:pt x="2724" y="1442"/>
                    </a:cubicBezTo>
                    <a:cubicBezTo>
                      <a:pt x="2810" y="1418"/>
                      <a:pt x="2898" y="1407"/>
                      <a:pt x="2987" y="1407"/>
                    </a:cubicBezTo>
                    <a:close/>
                    <a:moveTo>
                      <a:pt x="2186" y="0"/>
                    </a:moveTo>
                    <a:cubicBezTo>
                      <a:pt x="2024" y="231"/>
                      <a:pt x="1887" y="506"/>
                      <a:pt x="1832" y="802"/>
                    </a:cubicBezTo>
                    <a:cubicBezTo>
                      <a:pt x="871" y="1305"/>
                      <a:pt x="185" y="2243"/>
                      <a:pt x="34" y="3273"/>
                    </a:cubicBezTo>
                    <a:cubicBezTo>
                      <a:pt x="12" y="3479"/>
                      <a:pt x="1" y="3674"/>
                      <a:pt x="1" y="3869"/>
                    </a:cubicBezTo>
                    <a:lnTo>
                      <a:pt x="915" y="3869"/>
                    </a:lnTo>
                    <a:cubicBezTo>
                      <a:pt x="915" y="3707"/>
                      <a:pt x="926" y="3559"/>
                      <a:pt x="951" y="3410"/>
                    </a:cubicBezTo>
                    <a:cubicBezTo>
                      <a:pt x="1030" y="2804"/>
                      <a:pt x="1363" y="2243"/>
                      <a:pt x="1854" y="1854"/>
                    </a:cubicBezTo>
                    <a:cubicBezTo>
                      <a:pt x="2013" y="2348"/>
                      <a:pt x="2323" y="2713"/>
                      <a:pt x="2735" y="2883"/>
                    </a:cubicBezTo>
                    <a:cubicBezTo>
                      <a:pt x="2804" y="2908"/>
                      <a:pt x="2883" y="2941"/>
                      <a:pt x="2963" y="2952"/>
                    </a:cubicBezTo>
                    <a:cubicBezTo>
                      <a:pt x="3041" y="2969"/>
                      <a:pt x="3123" y="2978"/>
                      <a:pt x="3206" y="2978"/>
                    </a:cubicBezTo>
                    <a:cubicBezTo>
                      <a:pt x="3510" y="2978"/>
                      <a:pt x="3833" y="2862"/>
                      <a:pt x="4083" y="2655"/>
                    </a:cubicBezTo>
                    <a:cubicBezTo>
                      <a:pt x="4451" y="2381"/>
                      <a:pt x="4621" y="1969"/>
                      <a:pt x="4542" y="1557"/>
                    </a:cubicBezTo>
                    <a:cubicBezTo>
                      <a:pt x="4495" y="1261"/>
                      <a:pt x="4314" y="986"/>
                      <a:pt x="4004" y="769"/>
                    </a:cubicBezTo>
                    <a:cubicBezTo>
                      <a:pt x="3844" y="665"/>
                      <a:pt x="3649" y="585"/>
                      <a:pt x="3444" y="539"/>
                    </a:cubicBezTo>
                    <a:cubicBezTo>
                      <a:pt x="3314" y="521"/>
                      <a:pt x="3174" y="503"/>
                      <a:pt x="3035" y="503"/>
                    </a:cubicBezTo>
                    <a:cubicBezTo>
                      <a:pt x="3004" y="503"/>
                      <a:pt x="2972" y="504"/>
                      <a:pt x="2941" y="506"/>
                    </a:cubicBezTo>
                    <a:cubicBezTo>
                      <a:pt x="3043" y="333"/>
                      <a:pt x="3180" y="173"/>
                      <a:pt x="336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8" name="Google Shape;118;p2"/>
              <p:cNvSpPr/>
              <p:nvPr/>
            </p:nvSpPr>
            <p:spPr>
              <a:xfrm>
                <a:off x="4281074" y="2371100"/>
                <a:ext cx="273125" cy="97557"/>
              </a:xfrm>
              <a:custGeom>
                <a:avLst/>
                <a:gdLst/>
                <a:ahLst/>
                <a:cxnLst/>
                <a:rect l="l" t="t" r="r" b="b"/>
                <a:pathLst>
                  <a:path w="10925" h="3869" extrusionOk="0">
                    <a:moveTo>
                      <a:pt x="9313" y="264"/>
                    </a:moveTo>
                    <a:lnTo>
                      <a:pt x="9313" y="264"/>
                    </a:lnTo>
                    <a:cubicBezTo>
                      <a:pt x="9472" y="322"/>
                      <a:pt x="9634" y="412"/>
                      <a:pt x="9747" y="528"/>
                    </a:cubicBezTo>
                    <a:cubicBezTo>
                      <a:pt x="9840" y="607"/>
                      <a:pt x="9909" y="701"/>
                      <a:pt x="9942" y="791"/>
                    </a:cubicBezTo>
                    <a:cubicBezTo>
                      <a:pt x="9988" y="860"/>
                      <a:pt x="9977" y="917"/>
                      <a:pt x="9964" y="986"/>
                    </a:cubicBezTo>
                    <a:lnTo>
                      <a:pt x="9964" y="1008"/>
                    </a:lnTo>
                    <a:cubicBezTo>
                      <a:pt x="9909" y="1099"/>
                      <a:pt x="9783" y="1112"/>
                      <a:pt x="9747" y="1123"/>
                    </a:cubicBezTo>
                    <a:cubicBezTo>
                      <a:pt x="9733" y="1124"/>
                      <a:pt x="9718" y="1125"/>
                      <a:pt x="9704" y="1125"/>
                    </a:cubicBezTo>
                    <a:cubicBezTo>
                      <a:pt x="9569" y="1125"/>
                      <a:pt x="9430" y="1079"/>
                      <a:pt x="9346" y="997"/>
                    </a:cubicBezTo>
                    <a:cubicBezTo>
                      <a:pt x="9335" y="986"/>
                      <a:pt x="9324" y="986"/>
                      <a:pt x="9324" y="975"/>
                    </a:cubicBezTo>
                    <a:cubicBezTo>
                      <a:pt x="9198" y="802"/>
                      <a:pt x="9187" y="539"/>
                      <a:pt x="9313" y="264"/>
                    </a:cubicBezTo>
                    <a:close/>
                    <a:moveTo>
                      <a:pt x="3158" y="1305"/>
                    </a:moveTo>
                    <a:cubicBezTo>
                      <a:pt x="3215" y="1318"/>
                      <a:pt x="3251" y="1318"/>
                      <a:pt x="3295" y="1351"/>
                    </a:cubicBezTo>
                    <a:lnTo>
                      <a:pt x="3306" y="1373"/>
                    </a:lnTo>
                    <a:lnTo>
                      <a:pt x="3320" y="1387"/>
                    </a:lnTo>
                    <a:cubicBezTo>
                      <a:pt x="3320" y="1420"/>
                      <a:pt x="3342" y="1466"/>
                      <a:pt x="3320" y="1535"/>
                    </a:cubicBezTo>
                    <a:cubicBezTo>
                      <a:pt x="3262" y="1683"/>
                      <a:pt x="3125" y="1843"/>
                      <a:pt x="2977" y="1911"/>
                    </a:cubicBezTo>
                    <a:cubicBezTo>
                      <a:pt x="2908" y="1947"/>
                      <a:pt x="2850" y="1969"/>
                      <a:pt x="2793" y="1991"/>
                    </a:cubicBezTo>
                    <a:cubicBezTo>
                      <a:pt x="2746" y="1832"/>
                      <a:pt x="2724" y="1626"/>
                      <a:pt x="2815" y="1477"/>
                    </a:cubicBezTo>
                    <a:cubicBezTo>
                      <a:pt x="2826" y="1466"/>
                      <a:pt x="2839" y="1442"/>
                      <a:pt x="2850" y="1420"/>
                    </a:cubicBezTo>
                    <a:cubicBezTo>
                      <a:pt x="2894" y="1351"/>
                      <a:pt x="3031" y="1305"/>
                      <a:pt x="3158" y="1305"/>
                    </a:cubicBezTo>
                    <a:close/>
                    <a:moveTo>
                      <a:pt x="6499" y="0"/>
                    </a:moveTo>
                    <a:cubicBezTo>
                      <a:pt x="6463" y="25"/>
                      <a:pt x="6430" y="47"/>
                      <a:pt x="6395" y="83"/>
                    </a:cubicBezTo>
                    <a:cubicBezTo>
                      <a:pt x="6282" y="184"/>
                      <a:pt x="6167" y="289"/>
                      <a:pt x="6076" y="412"/>
                    </a:cubicBezTo>
                    <a:cubicBezTo>
                      <a:pt x="5972" y="517"/>
                      <a:pt x="5892" y="643"/>
                      <a:pt x="5802" y="780"/>
                    </a:cubicBezTo>
                    <a:cubicBezTo>
                      <a:pt x="5744" y="860"/>
                      <a:pt x="5686" y="939"/>
                      <a:pt x="5640" y="1030"/>
                    </a:cubicBezTo>
                    <a:cubicBezTo>
                      <a:pt x="5560" y="1156"/>
                      <a:pt x="5491" y="1283"/>
                      <a:pt x="5434" y="1398"/>
                    </a:cubicBezTo>
                    <a:lnTo>
                      <a:pt x="5401" y="1442"/>
                    </a:lnTo>
                    <a:cubicBezTo>
                      <a:pt x="5354" y="1535"/>
                      <a:pt x="5310" y="1615"/>
                      <a:pt x="5253" y="1705"/>
                    </a:cubicBezTo>
                    <a:cubicBezTo>
                      <a:pt x="5011" y="2106"/>
                      <a:pt x="4783" y="2416"/>
                      <a:pt x="4462" y="2587"/>
                    </a:cubicBezTo>
                    <a:cubicBezTo>
                      <a:pt x="4304" y="2682"/>
                      <a:pt x="4110" y="2729"/>
                      <a:pt x="3905" y="2729"/>
                    </a:cubicBezTo>
                    <a:cubicBezTo>
                      <a:pt x="3769" y="2729"/>
                      <a:pt x="3627" y="2708"/>
                      <a:pt x="3490" y="2666"/>
                    </a:cubicBezTo>
                    <a:cubicBezTo>
                      <a:pt x="3822" y="2460"/>
                      <a:pt x="4086" y="2142"/>
                      <a:pt x="4187" y="1810"/>
                    </a:cubicBezTo>
                    <a:cubicBezTo>
                      <a:pt x="4267" y="1499"/>
                      <a:pt x="4256" y="1203"/>
                      <a:pt x="4130" y="939"/>
                    </a:cubicBezTo>
                    <a:cubicBezTo>
                      <a:pt x="4075" y="849"/>
                      <a:pt x="4006" y="769"/>
                      <a:pt x="3924" y="687"/>
                    </a:cubicBezTo>
                    <a:cubicBezTo>
                      <a:pt x="3743" y="517"/>
                      <a:pt x="3490" y="412"/>
                      <a:pt x="3215" y="390"/>
                    </a:cubicBezTo>
                    <a:cubicBezTo>
                      <a:pt x="3182" y="388"/>
                      <a:pt x="3149" y="387"/>
                      <a:pt x="3117" y="387"/>
                    </a:cubicBezTo>
                    <a:cubicBezTo>
                      <a:pt x="2707" y="387"/>
                      <a:pt x="2317" y="574"/>
                      <a:pt x="2106" y="882"/>
                    </a:cubicBezTo>
                    <a:cubicBezTo>
                      <a:pt x="1832" y="1261"/>
                      <a:pt x="1763" y="1752"/>
                      <a:pt x="1900" y="2221"/>
                    </a:cubicBezTo>
                    <a:cubicBezTo>
                      <a:pt x="1821" y="2243"/>
                      <a:pt x="1741" y="2265"/>
                      <a:pt x="1648" y="2301"/>
                    </a:cubicBezTo>
                    <a:cubicBezTo>
                      <a:pt x="1055" y="2507"/>
                      <a:pt x="517" y="2966"/>
                      <a:pt x="173" y="3537"/>
                    </a:cubicBezTo>
                    <a:cubicBezTo>
                      <a:pt x="105" y="3638"/>
                      <a:pt x="47" y="3753"/>
                      <a:pt x="0" y="3869"/>
                    </a:cubicBezTo>
                    <a:lnTo>
                      <a:pt x="1030" y="3869"/>
                    </a:lnTo>
                    <a:cubicBezTo>
                      <a:pt x="1261" y="3537"/>
                      <a:pt x="1579" y="3284"/>
                      <a:pt x="1947" y="3158"/>
                    </a:cubicBezTo>
                    <a:cubicBezTo>
                      <a:pt x="2084" y="3103"/>
                      <a:pt x="2222" y="3078"/>
                      <a:pt x="2403" y="3045"/>
                    </a:cubicBezTo>
                    <a:cubicBezTo>
                      <a:pt x="2414" y="3056"/>
                      <a:pt x="2427" y="3067"/>
                      <a:pt x="2438" y="3078"/>
                    </a:cubicBezTo>
                    <a:cubicBezTo>
                      <a:pt x="2831" y="3451"/>
                      <a:pt x="3365" y="3644"/>
                      <a:pt x="3898" y="3644"/>
                    </a:cubicBezTo>
                    <a:cubicBezTo>
                      <a:pt x="4249" y="3644"/>
                      <a:pt x="4600" y="3560"/>
                      <a:pt x="4909" y="3388"/>
                    </a:cubicBezTo>
                    <a:cubicBezTo>
                      <a:pt x="5491" y="3056"/>
                      <a:pt x="5835" y="2529"/>
                      <a:pt x="6109" y="2073"/>
                    </a:cubicBezTo>
                    <a:cubicBezTo>
                      <a:pt x="6145" y="1991"/>
                      <a:pt x="6189" y="1922"/>
                      <a:pt x="6235" y="1843"/>
                    </a:cubicBezTo>
                    <a:cubicBezTo>
                      <a:pt x="6340" y="1661"/>
                      <a:pt x="6430" y="1488"/>
                      <a:pt x="6532" y="1329"/>
                    </a:cubicBezTo>
                    <a:cubicBezTo>
                      <a:pt x="6614" y="1203"/>
                      <a:pt x="6694" y="1099"/>
                      <a:pt x="6774" y="1008"/>
                    </a:cubicBezTo>
                    <a:cubicBezTo>
                      <a:pt x="6889" y="871"/>
                      <a:pt x="7012" y="755"/>
                      <a:pt x="7150" y="654"/>
                    </a:cubicBezTo>
                    <a:cubicBezTo>
                      <a:pt x="7493" y="390"/>
                      <a:pt x="7918" y="231"/>
                      <a:pt x="8374" y="173"/>
                    </a:cubicBezTo>
                    <a:lnTo>
                      <a:pt x="8374" y="173"/>
                    </a:lnTo>
                    <a:cubicBezTo>
                      <a:pt x="8237" y="654"/>
                      <a:pt x="8305" y="1134"/>
                      <a:pt x="8569" y="1499"/>
                    </a:cubicBezTo>
                    <a:cubicBezTo>
                      <a:pt x="8616" y="1568"/>
                      <a:pt x="8673" y="1626"/>
                      <a:pt x="8728" y="1683"/>
                    </a:cubicBezTo>
                    <a:cubicBezTo>
                      <a:pt x="8977" y="1921"/>
                      <a:pt x="9327" y="2047"/>
                      <a:pt x="9683" y="2047"/>
                    </a:cubicBezTo>
                    <a:cubicBezTo>
                      <a:pt x="9739" y="2047"/>
                      <a:pt x="9795" y="2044"/>
                      <a:pt x="9851" y="2038"/>
                    </a:cubicBezTo>
                    <a:cubicBezTo>
                      <a:pt x="10238" y="1980"/>
                      <a:pt x="10559" y="1785"/>
                      <a:pt x="10743" y="1477"/>
                    </a:cubicBezTo>
                    <a:cubicBezTo>
                      <a:pt x="10776" y="1431"/>
                      <a:pt x="10801" y="1387"/>
                      <a:pt x="10812" y="1340"/>
                    </a:cubicBezTo>
                    <a:cubicBezTo>
                      <a:pt x="10925" y="1044"/>
                      <a:pt x="10914" y="711"/>
                      <a:pt x="10765" y="379"/>
                    </a:cubicBezTo>
                    <a:cubicBezTo>
                      <a:pt x="10708" y="242"/>
                      <a:pt x="10617" y="116"/>
                      <a:pt x="1051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9" name="Google Shape;119;p2"/>
              <p:cNvSpPr/>
              <p:nvPr/>
            </p:nvSpPr>
            <p:spPr>
              <a:xfrm>
                <a:off x="4398925" y="2371100"/>
                <a:ext cx="116700" cy="96725"/>
              </a:xfrm>
              <a:custGeom>
                <a:avLst/>
                <a:gdLst/>
                <a:ahLst/>
                <a:cxnLst/>
                <a:rect l="l" t="t" r="r" b="b"/>
                <a:pathLst>
                  <a:path w="4668" h="3869" extrusionOk="0">
                    <a:moveTo>
                      <a:pt x="0" y="0"/>
                    </a:moveTo>
                    <a:cubicBezTo>
                      <a:pt x="22" y="25"/>
                      <a:pt x="58" y="47"/>
                      <a:pt x="80" y="58"/>
                    </a:cubicBezTo>
                    <a:cubicBezTo>
                      <a:pt x="275" y="206"/>
                      <a:pt x="459" y="344"/>
                      <a:pt x="651" y="481"/>
                    </a:cubicBezTo>
                    <a:lnTo>
                      <a:pt x="835" y="607"/>
                    </a:lnTo>
                    <a:cubicBezTo>
                      <a:pt x="915" y="665"/>
                      <a:pt x="994" y="722"/>
                      <a:pt x="1088" y="780"/>
                    </a:cubicBezTo>
                    <a:cubicBezTo>
                      <a:pt x="1236" y="882"/>
                      <a:pt x="1384" y="986"/>
                      <a:pt x="1532" y="1099"/>
                    </a:cubicBezTo>
                    <a:cubicBezTo>
                      <a:pt x="1626" y="1167"/>
                      <a:pt x="1716" y="1236"/>
                      <a:pt x="1796" y="1305"/>
                    </a:cubicBezTo>
                    <a:cubicBezTo>
                      <a:pt x="1807" y="1318"/>
                      <a:pt x="1818" y="1318"/>
                      <a:pt x="1818" y="1329"/>
                    </a:cubicBezTo>
                    <a:cubicBezTo>
                      <a:pt x="2724" y="2060"/>
                      <a:pt x="3375" y="2952"/>
                      <a:pt x="3707" y="3869"/>
                    </a:cubicBezTo>
                    <a:lnTo>
                      <a:pt x="4668" y="3869"/>
                    </a:lnTo>
                    <a:cubicBezTo>
                      <a:pt x="4325" y="2691"/>
                      <a:pt x="3548" y="1557"/>
                      <a:pt x="2436" y="654"/>
                    </a:cubicBezTo>
                    <a:cubicBezTo>
                      <a:pt x="2414" y="643"/>
                      <a:pt x="2403" y="618"/>
                      <a:pt x="2392" y="607"/>
                    </a:cubicBezTo>
                    <a:cubicBezTo>
                      <a:pt x="2287" y="528"/>
                      <a:pt x="2186" y="448"/>
                      <a:pt x="2081" y="368"/>
                    </a:cubicBezTo>
                    <a:cubicBezTo>
                      <a:pt x="1944" y="275"/>
                      <a:pt x="1818" y="173"/>
                      <a:pt x="1681" y="83"/>
                    </a:cubicBezTo>
                    <a:cubicBezTo>
                      <a:pt x="1648" y="47"/>
                      <a:pt x="1601" y="25"/>
                      <a:pt x="156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0" name="Google Shape;120;p2"/>
              <p:cNvSpPr/>
              <p:nvPr/>
            </p:nvSpPr>
            <p:spPr>
              <a:xfrm>
                <a:off x="3992525" y="2371100"/>
                <a:ext cx="146425" cy="96725"/>
              </a:xfrm>
              <a:custGeom>
                <a:avLst/>
                <a:gdLst/>
                <a:ahLst/>
                <a:cxnLst/>
                <a:rect l="l" t="t" r="r" b="b"/>
                <a:pathLst>
                  <a:path w="5857" h="3869" extrusionOk="0">
                    <a:moveTo>
                      <a:pt x="2150" y="0"/>
                    </a:moveTo>
                    <a:cubicBezTo>
                      <a:pt x="1922" y="401"/>
                      <a:pt x="1752" y="838"/>
                      <a:pt x="1648" y="1283"/>
                    </a:cubicBezTo>
                    <a:cubicBezTo>
                      <a:pt x="1066" y="1156"/>
                      <a:pt x="503" y="917"/>
                      <a:pt x="1" y="607"/>
                    </a:cubicBezTo>
                    <a:lnTo>
                      <a:pt x="1" y="1661"/>
                    </a:lnTo>
                    <a:cubicBezTo>
                      <a:pt x="481" y="1900"/>
                      <a:pt x="997" y="2073"/>
                      <a:pt x="1522" y="2186"/>
                    </a:cubicBezTo>
                    <a:cubicBezTo>
                      <a:pt x="1478" y="2760"/>
                      <a:pt x="1533" y="3320"/>
                      <a:pt x="1684" y="3869"/>
                    </a:cubicBezTo>
                    <a:lnTo>
                      <a:pt x="2644" y="3869"/>
                    </a:lnTo>
                    <a:cubicBezTo>
                      <a:pt x="2620" y="3811"/>
                      <a:pt x="2598" y="3742"/>
                      <a:pt x="2587" y="3685"/>
                    </a:cubicBezTo>
                    <a:cubicBezTo>
                      <a:pt x="2529" y="3490"/>
                      <a:pt x="2493" y="3309"/>
                      <a:pt x="2460" y="3114"/>
                    </a:cubicBezTo>
                    <a:lnTo>
                      <a:pt x="2460" y="3089"/>
                    </a:lnTo>
                    <a:cubicBezTo>
                      <a:pt x="2460" y="3034"/>
                      <a:pt x="2450" y="2987"/>
                      <a:pt x="2450" y="2930"/>
                    </a:cubicBezTo>
                    <a:cubicBezTo>
                      <a:pt x="2439" y="2919"/>
                      <a:pt x="2439" y="2897"/>
                      <a:pt x="2439" y="2883"/>
                    </a:cubicBezTo>
                    <a:lnTo>
                      <a:pt x="2439" y="2746"/>
                    </a:lnTo>
                    <a:cubicBezTo>
                      <a:pt x="2425" y="2724"/>
                      <a:pt x="2425" y="2713"/>
                      <a:pt x="2425" y="2691"/>
                    </a:cubicBezTo>
                    <a:lnTo>
                      <a:pt x="2425" y="2554"/>
                    </a:lnTo>
                    <a:lnTo>
                      <a:pt x="2425" y="2507"/>
                    </a:lnTo>
                    <a:cubicBezTo>
                      <a:pt x="2425" y="2438"/>
                      <a:pt x="2425" y="2381"/>
                      <a:pt x="2439" y="2312"/>
                    </a:cubicBezTo>
                    <a:cubicBezTo>
                      <a:pt x="2566" y="2317"/>
                      <a:pt x="2694" y="2319"/>
                      <a:pt x="2818" y="2319"/>
                    </a:cubicBezTo>
                    <a:cubicBezTo>
                      <a:pt x="2993" y="2319"/>
                      <a:pt x="3160" y="2314"/>
                      <a:pt x="3306" y="2301"/>
                    </a:cubicBezTo>
                    <a:cubicBezTo>
                      <a:pt x="3866" y="2243"/>
                      <a:pt x="4885" y="2027"/>
                      <a:pt x="5470" y="1214"/>
                    </a:cubicBezTo>
                    <a:cubicBezTo>
                      <a:pt x="5719" y="860"/>
                      <a:pt x="5857" y="426"/>
                      <a:pt x="5835" y="0"/>
                    </a:cubicBezTo>
                    <a:lnTo>
                      <a:pt x="4909" y="0"/>
                    </a:lnTo>
                    <a:cubicBezTo>
                      <a:pt x="4931" y="253"/>
                      <a:pt x="4874" y="506"/>
                      <a:pt x="4736" y="676"/>
                    </a:cubicBezTo>
                    <a:cubicBezTo>
                      <a:pt x="4325" y="1225"/>
                      <a:pt x="3537" y="1362"/>
                      <a:pt x="3205" y="1398"/>
                    </a:cubicBezTo>
                    <a:cubicBezTo>
                      <a:pt x="3074" y="1406"/>
                      <a:pt x="2928" y="1413"/>
                      <a:pt x="2768" y="1413"/>
                    </a:cubicBezTo>
                    <a:cubicBezTo>
                      <a:pt x="2701" y="1413"/>
                      <a:pt x="2633" y="1412"/>
                      <a:pt x="2562" y="1409"/>
                    </a:cubicBezTo>
                    <a:cubicBezTo>
                      <a:pt x="2688" y="950"/>
                      <a:pt x="2883" y="539"/>
                      <a:pt x="3111" y="206"/>
                    </a:cubicBezTo>
                    <a:cubicBezTo>
                      <a:pt x="3158" y="127"/>
                      <a:pt x="3215" y="58"/>
                      <a:pt x="326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1" name="Google Shape;121;p2"/>
              <p:cNvSpPr/>
              <p:nvPr/>
            </p:nvSpPr>
            <p:spPr>
              <a:xfrm>
                <a:off x="4053125" y="2428900"/>
                <a:ext cx="375" cy="4900"/>
              </a:xfrm>
              <a:custGeom>
                <a:avLst/>
                <a:gdLst/>
                <a:ahLst/>
                <a:cxnLst/>
                <a:rect l="l" t="t" r="r" b="b"/>
                <a:pathLst>
                  <a:path w="15" h="196" extrusionOk="0">
                    <a:moveTo>
                      <a:pt x="1" y="195"/>
                    </a:moveTo>
                    <a:cubicBezTo>
                      <a:pt x="1" y="126"/>
                      <a:pt x="1" y="69"/>
                      <a:pt x="15" y="0"/>
                    </a:cubicBezTo>
                    <a:cubicBezTo>
                      <a:pt x="1" y="69"/>
                      <a:pt x="1" y="126"/>
                      <a:pt x="1" y="195"/>
                    </a:cubicBezTo>
                    <a:close/>
                  </a:path>
                </a:pathLst>
              </a:custGeom>
              <a:solidFill>
                <a:srgbClr val="BEB8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2" name="Google Shape;122;p2"/>
              <p:cNvSpPr/>
              <p:nvPr/>
            </p:nvSpPr>
            <p:spPr>
              <a:xfrm>
                <a:off x="4053125" y="2434925"/>
                <a:ext cx="25" cy="3450"/>
              </a:xfrm>
              <a:custGeom>
                <a:avLst/>
                <a:gdLst/>
                <a:ahLst/>
                <a:cxnLst/>
                <a:rect l="l" t="t" r="r" b="b"/>
                <a:pathLst>
                  <a:path w="1" h="138" extrusionOk="0">
                    <a:moveTo>
                      <a:pt x="1" y="138"/>
                    </a:move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EB8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3" name="Google Shape;123;p2"/>
              <p:cNvSpPr/>
              <p:nvPr/>
            </p:nvSpPr>
            <p:spPr>
              <a:xfrm>
                <a:off x="4054025" y="2448925"/>
                <a:ext cx="3175" cy="14300"/>
              </a:xfrm>
              <a:custGeom>
                <a:avLst/>
                <a:gdLst/>
                <a:ahLst/>
                <a:cxnLst/>
                <a:rect l="l" t="t" r="r" b="b"/>
                <a:pathLst>
                  <a:path w="127" h="572" extrusionOk="0">
                    <a:moveTo>
                      <a:pt x="127" y="572"/>
                    </a:moveTo>
                    <a:cubicBezTo>
                      <a:pt x="69" y="377"/>
                      <a:pt x="33" y="196"/>
                      <a:pt x="0" y="1"/>
                    </a:cubicBezTo>
                    <a:cubicBezTo>
                      <a:pt x="33" y="196"/>
                      <a:pt x="69" y="377"/>
                      <a:pt x="127" y="572"/>
                    </a:cubicBezTo>
                    <a:close/>
                  </a:path>
                </a:pathLst>
              </a:custGeom>
              <a:solidFill>
                <a:srgbClr val="BEB8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4" name="Google Shape;124;p2"/>
              <p:cNvSpPr/>
              <p:nvPr/>
            </p:nvSpPr>
            <p:spPr>
              <a:xfrm>
                <a:off x="4057175" y="2463200"/>
                <a:ext cx="1475" cy="4625"/>
              </a:xfrm>
              <a:custGeom>
                <a:avLst/>
                <a:gdLst/>
                <a:ahLst/>
                <a:cxnLst/>
                <a:rect l="l" t="t" r="r" b="b"/>
                <a:pathLst>
                  <a:path w="59" h="185" extrusionOk="0">
                    <a:moveTo>
                      <a:pt x="1" y="1"/>
                    </a:moveTo>
                    <a:cubicBezTo>
                      <a:pt x="12" y="58"/>
                      <a:pt x="34" y="127"/>
                      <a:pt x="58" y="185"/>
                    </a:cubicBezTo>
                    <a:lnTo>
                      <a:pt x="58" y="185"/>
                    </a:lnTo>
                    <a:cubicBezTo>
                      <a:pt x="34" y="127"/>
                      <a:pt x="12" y="58"/>
                      <a:pt x="1" y="1"/>
                    </a:cubicBezTo>
                    <a:close/>
                  </a:path>
                </a:pathLst>
              </a:custGeom>
              <a:solidFill>
                <a:srgbClr val="BEB8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5" name="Google Shape;125;p2"/>
              <p:cNvSpPr/>
              <p:nvPr/>
            </p:nvSpPr>
            <p:spPr>
              <a:xfrm>
                <a:off x="4059450" y="2470975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EB8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6" name="Google Shape;126;p2"/>
            <p:cNvSpPr/>
            <p:nvPr/>
          </p:nvSpPr>
          <p:spPr>
            <a:xfrm>
              <a:off x="105327" y="3933659"/>
              <a:ext cx="4464000" cy="7614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27" name="Google Shape;127;p2"/>
          <p:cNvCxnSpPr/>
          <p:nvPr/>
        </p:nvCxnSpPr>
        <p:spPr>
          <a:xfrm rot="10800000">
            <a:off x="4568849" y="434300"/>
            <a:ext cx="0" cy="3501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28" name="Google Shape;128;p2"/>
          <p:cNvSpPr txBox="1">
            <a:spLocks noGrp="1"/>
          </p:cNvSpPr>
          <p:nvPr>
            <p:ph type="title"/>
          </p:nvPr>
        </p:nvSpPr>
        <p:spPr>
          <a:xfrm>
            <a:off x="256427" y="1980760"/>
            <a:ext cx="4155916" cy="1886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zh-TW" sz="3600">
                <a:latin typeface="Arial"/>
                <a:ea typeface="Arial"/>
                <a:cs typeface="Arial"/>
                <a:sym typeface="Arial"/>
              </a:rPr>
              <a:t>從全校共用意願書</a:t>
            </a:r>
            <a:br>
              <a:rPr lang="zh-TW" sz="3600">
                <a:latin typeface="Arial"/>
                <a:ea typeface="Arial"/>
                <a:cs typeface="Arial"/>
                <a:sym typeface="Arial"/>
              </a:rPr>
            </a:br>
            <a:r>
              <a:rPr lang="zh-TW" sz="3600">
                <a:latin typeface="Arial"/>
                <a:ea typeface="Arial"/>
                <a:cs typeface="Arial"/>
                <a:sym typeface="Arial"/>
              </a:rPr>
              <a:t>掃描QR code 或</a:t>
            </a:r>
            <a:br>
              <a:rPr lang="zh-TW" sz="3600">
                <a:latin typeface="Arial"/>
                <a:ea typeface="Arial"/>
                <a:cs typeface="Arial"/>
                <a:sym typeface="Arial"/>
              </a:rPr>
            </a:br>
            <a:r>
              <a:rPr lang="zh-TW" sz="3600">
                <a:latin typeface="Arial"/>
                <a:ea typeface="Arial"/>
                <a:cs typeface="Arial"/>
                <a:sym typeface="Arial"/>
              </a:rPr>
              <a:t>點擊連結</a:t>
            </a:r>
            <a:endParaRPr sz="36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2"/>
          <p:cNvSpPr txBox="1"/>
          <p:nvPr/>
        </p:nvSpPr>
        <p:spPr>
          <a:xfrm>
            <a:off x="255949" y="1023653"/>
            <a:ext cx="1204200" cy="96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C78C80"/>
                </a:solidFill>
                <a:latin typeface="Montserrat"/>
                <a:ea typeface="Montserrat"/>
                <a:cs typeface="Montserrat"/>
                <a:sym typeface="Montserrat"/>
              </a:rPr>
              <a:t>01</a:t>
            </a:r>
            <a:endParaRPr/>
          </a:p>
        </p:txBody>
      </p:sp>
      <p:pic>
        <p:nvPicPr>
          <p:cNvPr id="2" name="圖片版面配置區 1"/>
          <p:cNvPicPr>
            <a:picLocks noGrp="1" noChangeAspect="1"/>
          </p:cNvPicPr>
          <p:nvPr>
            <p:ph type="pic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59" b="12359"/>
          <a:stretch>
            <a:fillRect/>
          </a:stretch>
        </p:blipFill>
        <p:spPr>
          <a:xfrm>
            <a:off x="4872038" y="534988"/>
            <a:ext cx="3819525" cy="4073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oogle Shape;135;p3"/>
          <p:cNvGrpSpPr/>
          <p:nvPr/>
        </p:nvGrpSpPr>
        <p:grpSpPr>
          <a:xfrm>
            <a:off x="105327" y="3931043"/>
            <a:ext cx="4464000" cy="782307"/>
            <a:chOff x="105327" y="3933659"/>
            <a:chExt cx="4464000" cy="782307"/>
          </a:xfrm>
        </p:grpSpPr>
        <p:grpSp>
          <p:nvGrpSpPr>
            <p:cNvPr id="136" name="Google Shape;136;p3"/>
            <p:cNvGrpSpPr/>
            <p:nvPr/>
          </p:nvGrpSpPr>
          <p:grpSpPr>
            <a:xfrm>
              <a:off x="110572" y="3936316"/>
              <a:ext cx="4383582" cy="779650"/>
              <a:chOff x="3992525" y="2371100"/>
              <a:chExt cx="561674" cy="99900"/>
            </a:xfrm>
          </p:grpSpPr>
          <p:sp>
            <p:nvSpPr>
              <p:cNvPr id="137" name="Google Shape;137;p3"/>
              <p:cNvSpPr/>
              <p:nvPr/>
            </p:nvSpPr>
            <p:spPr>
              <a:xfrm>
                <a:off x="4053125" y="2433775"/>
                <a:ext cx="25" cy="1175"/>
              </a:xfrm>
              <a:custGeom>
                <a:avLst/>
                <a:gdLst/>
                <a:ahLst/>
                <a:cxnLst/>
                <a:rect l="l" t="t" r="r" b="b"/>
                <a:pathLst>
                  <a:path w="1" h="47" extrusionOk="0">
                    <a:moveTo>
                      <a:pt x="1" y="47"/>
                    </a:move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" name="Google Shape;138;p3"/>
              <p:cNvSpPr/>
              <p:nvPr/>
            </p:nvSpPr>
            <p:spPr>
              <a:xfrm>
                <a:off x="4057175" y="246320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1" y="1"/>
                    </a:move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" name="Google Shape;139;p3"/>
              <p:cNvSpPr/>
              <p:nvPr/>
            </p:nvSpPr>
            <p:spPr>
              <a:xfrm>
                <a:off x="4053475" y="2443175"/>
                <a:ext cx="300" cy="1175"/>
              </a:xfrm>
              <a:custGeom>
                <a:avLst/>
                <a:gdLst/>
                <a:ahLst/>
                <a:cxnLst/>
                <a:rect l="l" t="t" r="r" b="b"/>
                <a:pathLst>
                  <a:path w="12" h="47" extrusionOk="0">
                    <a:moveTo>
                      <a:pt x="12" y="47"/>
                    </a:moveTo>
                    <a:cubicBezTo>
                      <a:pt x="1" y="36"/>
                      <a:pt x="1" y="14"/>
                      <a:pt x="1" y="0"/>
                    </a:cubicBezTo>
                    <a:cubicBezTo>
                      <a:pt x="1" y="14"/>
                      <a:pt x="1" y="36"/>
                      <a:pt x="12" y="4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" name="Google Shape;140;p3"/>
              <p:cNvSpPr/>
              <p:nvPr/>
            </p:nvSpPr>
            <p:spPr>
              <a:xfrm>
                <a:off x="4053125" y="2438350"/>
                <a:ext cx="375" cy="1400"/>
              </a:xfrm>
              <a:custGeom>
                <a:avLst/>
                <a:gdLst/>
                <a:ahLst/>
                <a:cxnLst/>
                <a:rect l="l" t="t" r="r" b="b"/>
                <a:pathLst>
                  <a:path w="15" h="56" extrusionOk="0">
                    <a:moveTo>
                      <a:pt x="15" y="56"/>
                    </a:moveTo>
                    <a:cubicBezTo>
                      <a:pt x="1" y="34"/>
                      <a:pt x="1" y="23"/>
                      <a:pt x="1" y="1"/>
                    </a:cubicBezTo>
                    <a:cubicBezTo>
                      <a:pt x="1" y="23"/>
                      <a:pt x="1" y="34"/>
                      <a:pt x="15" y="5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" name="Google Shape;141;p3"/>
              <p:cNvSpPr/>
              <p:nvPr/>
            </p:nvSpPr>
            <p:spPr>
              <a:xfrm>
                <a:off x="4054025" y="2448325"/>
                <a:ext cx="25" cy="625"/>
              </a:xfrm>
              <a:custGeom>
                <a:avLst/>
                <a:gdLst/>
                <a:ahLst/>
                <a:cxnLst/>
                <a:rect l="l" t="t" r="r" b="b"/>
                <a:pathLst>
                  <a:path w="1" h="25" extrusionOk="0">
                    <a:moveTo>
                      <a:pt x="0" y="25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2" name="Google Shape;142;p3"/>
              <p:cNvSpPr/>
              <p:nvPr/>
            </p:nvSpPr>
            <p:spPr>
              <a:xfrm>
                <a:off x="4132950" y="2371100"/>
                <a:ext cx="115550" cy="96725"/>
              </a:xfrm>
              <a:custGeom>
                <a:avLst/>
                <a:gdLst/>
                <a:ahLst/>
                <a:cxnLst/>
                <a:rect l="l" t="t" r="r" b="b"/>
                <a:pathLst>
                  <a:path w="4622" h="3869" extrusionOk="0">
                    <a:moveTo>
                      <a:pt x="2987" y="1407"/>
                    </a:moveTo>
                    <a:cubicBezTo>
                      <a:pt x="3064" y="1407"/>
                      <a:pt x="3141" y="1416"/>
                      <a:pt x="3216" y="1431"/>
                    </a:cubicBezTo>
                    <a:cubicBezTo>
                      <a:pt x="3328" y="1456"/>
                      <a:pt x="3433" y="1488"/>
                      <a:pt x="3512" y="1557"/>
                    </a:cubicBezTo>
                    <a:cubicBezTo>
                      <a:pt x="3617" y="1604"/>
                      <a:pt x="3628" y="1661"/>
                      <a:pt x="3638" y="1730"/>
                    </a:cubicBezTo>
                    <a:cubicBezTo>
                      <a:pt x="3660" y="1843"/>
                      <a:pt x="3534" y="1936"/>
                      <a:pt x="3534" y="1936"/>
                    </a:cubicBezTo>
                    <a:cubicBezTo>
                      <a:pt x="3433" y="2010"/>
                      <a:pt x="3313" y="2055"/>
                      <a:pt x="3197" y="2055"/>
                    </a:cubicBezTo>
                    <a:cubicBezTo>
                      <a:pt x="3172" y="2055"/>
                      <a:pt x="3147" y="2053"/>
                      <a:pt x="3122" y="2049"/>
                    </a:cubicBezTo>
                    <a:cubicBezTo>
                      <a:pt x="3111" y="2049"/>
                      <a:pt x="3100" y="2038"/>
                      <a:pt x="3100" y="2038"/>
                    </a:cubicBezTo>
                    <a:cubicBezTo>
                      <a:pt x="2862" y="1947"/>
                      <a:pt x="2735" y="1683"/>
                      <a:pt x="2689" y="1456"/>
                    </a:cubicBezTo>
                    <a:cubicBezTo>
                      <a:pt x="2700" y="1456"/>
                      <a:pt x="2711" y="1442"/>
                      <a:pt x="2724" y="1442"/>
                    </a:cubicBezTo>
                    <a:cubicBezTo>
                      <a:pt x="2810" y="1418"/>
                      <a:pt x="2898" y="1407"/>
                      <a:pt x="2987" y="1407"/>
                    </a:cubicBezTo>
                    <a:close/>
                    <a:moveTo>
                      <a:pt x="2186" y="0"/>
                    </a:moveTo>
                    <a:cubicBezTo>
                      <a:pt x="2024" y="231"/>
                      <a:pt x="1887" y="506"/>
                      <a:pt x="1832" y="802"/>
                    </a:cubicBezTo>
                    <a:cubicBezTo>
                      <a:pt x="871" y="1305"/>
                      <a:pt x="185" y="2243"/>
                      <a:pt x="34" y="3273"/>
                    </a:cubicBezTo>
                    <a:cubicBezTo>
                      <a:pt x="12" y="3479"/>
                      <a:pt x="1" y="3674"/>
                      <a:pt x="1" y="3869"/>
                    </a:cubicBezTo>
                    <a:lnTo>
                      <a:pt x="915" y="3869"/>
                    </a:lnTo>
                    <a:cubicBezTo>
                      <a:pt x="915" y="3707"/>
                      <a:pt x="926" y="3559"/>
                      <a:pt x="951" y="3410"/>
                    </a:cubicBezTo>
                    <a:cubicBezTo>
                      <a:pt x="1030" y="2804"/>
                      <a:pt x="1363" y="2243"/>
                      <a:pt x="1854" y="1854"/>
                    </a:cubicBezTo>
                    <a:cubicBezTo>
                      <a:pt x="2013" y="2348"/>
                      <a:pt x="2323" y="2713"/>
                      <a:pt x="2735" y="2883"/>
                    </a:cubicBezTo>
                    <a:cubicBezTo>
                      <a:pt x="2804" y="2908"/>
                      <a:pt x="2883" y="2941"/>
                      <a:pt x="2963" y="2952"/>
                    </a:cubicBezTo>
                    <a:cubicBezTo>
                      <a:pt x="3041" y="2969"/>
                      <a:pt x="3123" y="2978"/>
                      <a:pt x="3206" y="2978"/>
                    </a:cubicBezTo>
                    <a:cubicBezTo>
                      <a:pt x="3510" y="2978"/>
                      <a:pt x="3833" y="2862"/>
                      <a:pt x="4083" y="2655"/>
                    </a:cubicBezTo>
                    <a:cubicBezTo>
                      <a:pt x="4451" y="2381"/>
                      <a:pt x="4621" y="1969"/>
                      <a:pt x="4542" y="1557"/>
                    </a:cubicBezTo>
                    <a:cubicBezTo>
                      <a:pt x="4495" y="1261"/>
                      <a:pt x="4314" y="986"/>
                      <a:pt x="4004" y="769"/>
                    </a:cubicBezTo>
                    <a:cubicBezTo>
                      <a:pt x="3844" y="665"/>
                      <a:pt x="3649" y="585"/>
                      <a:pt x="3444" y="539"/>
                    </a:cubicBezTo>
                    <a:cubicBezTo>
                      <a:pt x="3314" y="521"/>
                      <a:pt x="3174" y="503"/>
                      <a:pt x="3035" y="503"/>
                    </a:cubicBezTo>
                    <a:cubicBezTo>
                      <a:pt x="3004" y="503"/>
                      <a:pt x="2972" y="504"/>
                      <a:pt x="2941" y="506"/>
                    </a:cubicBezTo>
                    <a:cubicBezTo>
                      <a:pt x="3043" y="333"/>
                      <a:pt x="3180" y="173"/>
                      <a:pt x="336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3" name="Google Shape;143;p3"/>
              <p:cNvSpPr/>
              <p:nvPr/>
            </p:nvSpPr>
            <p:spPr>
              <a:xfrm>
                <a:off x="4281074" y="2371100"/>
                <a:ext cx="273125" cy="97557"/>
              </a:xfrm>
              <a:custGeom>
                <a:avLst/>
                <a:gdLst/>
                <a:ahLst/>
                <a:cxnLst/>
                <a:rect l="l" t="t" r="r" b="b"/>
                <a:pathLst>
                  <a:path w="10925" h="3869" extrusionOk="0">
                    <a:moveTo>
                      <a:pt x="9313" y="264"/>
                    </a:moveTo>
                    <a:lnTo>
                      <a:pt x="9313" y="264"/>
                    </a:lnTo>
                    <a:cubicBezTo>
                      <a:pt x="9472" y="322"/>
                      <a:pt x="9634" y="412"/>
                      <a:pt x="9747" y="528"/>
                    </a:cubicBezTo>
                    <a:cubicBezTo>
                      <a:pt x="9840" y="607"/>
                      <a:pt x="9909" y="701"/>
                      <a:pt x="9942" y="791"/>
                    </a:cubicBezTo>
                    <a:cubicBezTo>
                      <a:pt x="9988" y="860"/>
                      <a:pt x="9977" y="917"/>
                      <a:pt x="9964" y="986"/>
                    </a:cubicBezTo>
                    <a:lnTo>
                      <a:pt x="9964" y="1008"/>
                    </a:lnTo>
                    <a:cubicBezTo>
                      <a:pt x="9909" y="1099"/>
                      <a:pt x="9783" y="1112"/>
                      <a:pt x="9747" y="1123"/>
                    </a:cubicBezTo>
                    <a:cubicBezTo>
                      <a:pt x="9733" y="1124"/>
                      <a:pt x="9718" y="1125"/>
                      <a:pt x="9704" y="1125"/>
                    </a:cubicBezTo>
                    <a:cubicBezTo>
                      <a:pt x="9569" y="1125"/>
                      <a:pt x="9430" y="1079"/>
                      <a:pt x="9346" y="997"/>
                    </a:cubicBezTo>
                    <a:cubicBezTo>
                      <a:pt x="9335" y="986"/>
                      <a:pt x="9324" y="986"/>
                      <a:pt x="9324" y="975"/>
                    </a:cubicBezTo>
                    <a:cubicBezTo>
                      <a:pt x="9198" y="802"/>
                      <a:pt x="9187" y="539"/>
                      <a:pt x="9313" y="264"/>
                    </a:cubicBezTo>
                    <a:close/>
                    <a:moveTo>
                      <a:pt x="3158" y="1305"/>
                    </a:moveTo>
                    <a:cubicBezTo>
                      <a:pt x="3215" y="1318"/>
                      <a:pt x="3251" y="1318"/>
                      <a:pt x="3295" y="1351"/>
                    </a:cubicBezTo>
                    <a:lnTo>
                      <a:pt x="3306" y="1373"/>
                    </a:lnTo>
                    <a:lnTo>
                      <a:pt x="3320" y="1387"/>
                    </a:lnTo>
                    <a:cubicBezTo>
                      <a:pt x="3320" y="1420"/>
                      <a:pt x="3342" y="1466"/>
                      <a:pt x="3320" y="1535"/>
                    </a:cubicBezTo>
                    <a:cubicBezTo>
                      <a:pt x="3262" y="1683"/>
                      <a:pt x="3125" y="1843"/>
                      <a:pt x="2977" y="1911"/>
                    </a:cubicBezTo>
                    <a:cubicBezTo>
                      <a:pt x="2908" y="1947"/>
                      <a:pt x="2850" y="1969"/>
                      <a:pt x="2793" y="1991"/>
                    </a:cubicBezTo>
                    <a:cubicBezTo>
                      <a:pt x="2746" y="1832"/>
                      <a:pt x="2724" y="1626"/>
                      <a:pt x="2815" y="1477"/>
                    </a:cubicBezTo>
                    <a:cubicBezTo>
                      <a:pt x="2826" y="1466"/>
                      <a:pt x="2839" y="1442"/>
                      <a:pt x="2850" y="1420"/>
                    </a:cubicBezTo>
                    <a:cubicBezTo>
                      <a:pt x="2894" y="1351"/>
                      <a:pt x="3031" y="1305"/>
                      <a:pt x="3158" y="1305"/>
                    </a:cubicBezTo>
                    <a:close/>
                    <a:moveTo>
                      <a:pt x="6499" y="0"/>
                    </a:moveTo>
                    <a:cubicBezTo>
                      <a:pt x="6463" y="25"/>
                      <a:pt x="6430" y="47"/>
                      <a:pt x="6395" y="83"/>
                    </a:cubicBezTo>
                    <a:cubicBezTo>
                      <a:pt x="6282" y="184"/>
                      <a:pt x="6167" y="289"/>
                      <a:pt x="6076" y="412"/>
                    </a:cubicBezTo>
                    <a:cubicBezTo>
                      <a:pt x="5972" y="517"/>
                      <a:pt x="5892" y="643"/>
                      <a:pt x="5802" y="780"/>
                    </a:cubicBezTo>
                    <a:cubicBezTo>
                      <a:pt x="5744" y="860"/>
                      <a:pt x="5686" y="939"/>
                      <a:pt x="5640" y="1030"/>
                    </a:cubicBezTo>
                    <a:cubicBezTo>
                      <a:pt x="5560" y="1156"/>
                      <a:pt x="5491" y="1283"/>
                      <a:pt x="5434" y="1398"/>
                    </a:cubicBezTo>
                    <a:lnTo>
                      <a:pt x="5401" y="1442"/>
                    </a:lnTo>
                    <a:cubicBezTo>
                      <a:pt x="5354" y="1535"/>
                      <a:pt x="5310" y="1615"/>
                      <a:pt x="5253" y="1705"/>
                    </a:cubicBezTo>
                    <a:cubicBezTo>
                      <a:pt x="5011" y="2106"/>
                      <a:pt x="4783" y="2416"/>
                      <a:pt x="4462" y="2587"/>
                    </a:cubicBezTo>
                    <a:cubicBezTo>
                      <a:pt x="4304" y="2682"/>
                      <a:pt x="4110" y="2729"/>
                      <a:pt x="3905" y="2729"/>
                    </a:cubicBezTo>
                    <a:cubicBezTo>
                      <a:pt x="3769" y="2729"/>
                      <a:pt x="3627" y="2708"/>
                      <a:pt x="3490" y="2666"/>
                    </a:cubicBezTo>
                    <a:cubicBezTo>
                      <a:pt x="3822" y="2460"/>
                      <a:pt x="4086" y="2142"/>
                      <a:pt x="4187" y="1810"/>
                    </a:cubicBezTo>
                    <a:cubicBezTo>
                      <a:pt x="4267" y="1499"/>
                      <a:pt x="4256" y="1203"/>
                      <a:pt x="4130" y="939"/>
                    </a:cubicBezTo>
                    <a:cubicBezTo>
                      <a:pt x="4075" y="849"/>
                      <a:pt x="4006" y="769"/>
                      <a:pt x="3924" y="687"/>
                    </a:cubicBezTo>
                    <a:cubicBezTo>
                      <a:pt x="3743" y="517"/>
                      <a:pt x="3490" y="412"/>
                      <a:pt x="3215" y="390"/>
                    </a:cubicBezTo>
                    <a:cubicBezTo>
                      <a:pt x="3182" y="388"/>
                      <a:pt x="3149" y="387"/>
                      <a:pt x="3117" y="387"/>
                    </a:cubicBezTo>
                    <a:cubicBezTo>
                      <a:pt x="2707" y="387"/>
                      <a:pt x="2317" y="574"/>
                      <a:pt x="2106" y="882"/>
                    </a:cubicBezTo>
                    <a:cubicBezTo>
                      <a:pt x="1832" y="1261"/>
                      <a:pt x="1763" y="1752"/>
                      <a:pt x="1900" y="2221"/>
                    </a:cubicBezTo>
                    <a:cubicBezTo>
                      <a:pt x="1821" y="2243"/>
                      <a:pt x="1741" y="2265"/>
                      <a:pt x="1648" y="2301"/>
                    </a:cubicBezTo>
                    <a:cubicBezTo>
                      <a:pt x="1055" y="2507"/>
                      <a:pt x="517" y="2966"/>
                      <a:pt x="173" y="3537"/>
                    </a:cubicBezTo>
                    <a:cubicBezTo>
                      <a:pt x="105" y="3638"/>
                      <a:pt x="47" y="3753"/>
                      <a:pt x="0" y="3869"/>
                    </a:cubicBezTo>
                    <a:lnTo>
                      <a:pt x="1030" y="3869"/>
                    </a:lnTo>
                    <a:cubicBezTo>
                      <a:pt x="1261" y="3537"/>
                      <a:pt x="1579" y="3284"/>
                      <a:pt x="1947" y="3158"/>
                    </a:cubicBezTo>
                    <a:cubicBezTo>
                      <a:pt x="2084" y="3103"/>
                      <a:pt x="2222" y="3078"/>
                      <a:pt x="2403" y="3045"/>
                    </a:cubicBezTo>
                    <a:cubicBezTo>
                      <a:pt x="2414" y="3056"/>
                      <a:pt x="2427" y="3067"/>
                      <a:pt x="2438" y="3078"/>
                    </a:cubicBezTo>
                    <a:cubicBezTo>
                      <a:pt x="2831" y="3451"/>
                      <a:pt x="3365" y="3644"/>
                      <a:pt x="3898" y="3644"/>
                    </a:cubicBezTo>
                    <a:cubicBezTo>
                      <a:pt x="4249" y="3644"/>
                      <a:pt x="4600" y="3560"/>
                      <a:pt x="4909" y="3388"/>
                    </a:cubicBezTo>
                    <a:cubicBezTo>
                      <a:pt x="5491" y="3056"/>
                      <a:pt x="5835" y="2529"/>
                      <a:pt x="6109" y="2073"/>
                    </a:cubicBezTo>
                    <a:cubicBezTo>
                      <a:pt x="6145" y="1991"/>
                      <a:pt x="6189" y="1922"/>
                      <a:pt x="6235" y="1843"/>
                    </a:cubicBezTo>
                    <a:cubicBezTo>
                      <a:pt x="6340" y="1661"/>
                      <a:pt x="6430" y="1488"/>
                      <a:pt x="6532" y="1329"/>
                    </a:cubicBezTo>
                    <a:cubicBezTo>
                      <a:pt x="6614" y="1203"/>
                      <a:pt x="6694" y="1099"/>
                      <a:pt x="6774" y="1008"/>
                    </a:cubicBezTo>
                    <a:cubicBezTo>
                      <a:pt x="6889" y="871"/>
                      <a:pt x="7012" y="755"/>
                      <a:pt x="7150" y="654"/>
                    </a:cubicBezTo>
                    <a:cubicBezTo>
                      <a:pt x="7493" y="390"/>
                      <a:pt x="7918" y="231"/>
                      <a:pt x="8374" y="173"/>
                    </a:cubicBezTo>
                    <a:lnTo>
                      <a:pt x="8374" y="173"/>
                    </a:lnTo>
                    <a:cubicBezTo>
                      <a:pt x="8237" y="654"/>
                      <a:pt x="8305" y="1134"/>
                      <a:pt x="8569" y="1499"/>
                    </a:cubicBezTo>
                    <a:cubicBezTo>
                      <a:pt x="8616" y="1568"/>
                      <a:pt x="8673" y="1626"/>
                      <a:pt x="8728" y="1683"/>
                    </a:cubicBezTo>
                    <a:cubicBezTo>
                      <a:pt x="8977" y="1921"/>
                      <a:pt x="9327" y="2047"/>
                      <a:pt x="9683" y="2047"/>
                    </a:cubicBezTo>
                    <a:cubicBezTo>
                      <a:pt x="9739" y="2047"/>
                      <a:pt x="9795" y="2044"/>
                      <a:pt x="9851" y="2038"/>
                    </a:cubicBezTo>
                    <a:cubicBezTo>
                      <a:pt x="10238" y="1980"/>
                      <a:pt x="10559" y="1785"/>
                      <a:pt x="10743" y="1477"/>
                    </a:cubicBezTo>
                    <a:cubicBezTo>
                      <a:pt x="10776" y="1431"/>
                      <a:pt x="10801" y="1387"/>
                      <a:pt x="10812" y="1340"/>
                    </a:cubicBezTo>
                    <a:cubicBezTo>
                      <a:pt x="10925" y="1044"/>
                      <a:pt x="10914" y="711"/>
                      <a:pt x="10765" y="379"/>
                    </a:cubicBezTo>
                    <a:cubicBezTo>
                      <a:pt x="10708" y="242"/>
                      <a:pt x="10617" y="116"/>
                      <a:pt x="1051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4" name="Google Shape;144;p3"/>
              <p:cNvSpPr/>
              <p:nvPr/>
            </p:nvSpPr>
            <p:spPr>
              <a:xfrm>
                <a:off x="4398925" y="2371100"/>
                <a:ext cx="116700" cy="96725"/>
              </a:xfrm>
              <a:custGeom>
                <a:avLst/>
                <a:gdLst/>
                <a:ahLst/>
                <a:cxnLst/>
                <a:rect l="l" t="t" r="r" b="b"/>
                <a:pathLst>
                  <a:path w="4668" h="3869" extrusionOk="0">
                    <a:moveTo>
                      <a:pt x="0" y="0"/>
                    </a:moveTo>
                    <a:cubicBezTo>
                      <a:pt x="22" y="25"/>
                      <a:pt x="58" y="47"/>
                      <a:pt x="80" y="58"/>
                    </a:cubicBezTo>
                    <a:cubicBezTo>
                      <a:pt x="275" y="206"/>
                      <a:pt x="459" y="344"/>
                      <a:pt x="651" y="481"/>
                    </a:cubicBezTo>
                    <a:lnTo>
                      <a:pt x="835" y="607"/>
                    </a:lnTo>
                    <a:cubicBezTo>
                      <a:pt x="915" y="665"/>
                      <a:pt x="994" y="722"/>
                      <a:pt x="1088" y="780"/>
                    </a:cubicBezTo>
                    <a:cubicBezTo>
                      <a:pt x="1236" y="882"/>
                      <a:pt x="1384" y="986"/>
                      <a:pt x="1532" y="1099"/>
                    </a:cubicBezTo>
                    <a:cubicBezTo>
                      <a:pt x="1626" y="1167"/>
                      <a:pt x="1716" y="1236"/>
                      <a:pt x="1796" y="1305"/>
                    </a:cubicBezTo>
                    <a:cubicBezTo>
                      <a:pt x="1807" y="1318"/>
                      <a:pt x="1818" y="1318"/>
                      <a:pt x="1818" y="1329"/>
                    </a:cubicBezTo>
                    <a:cubicBezTo>
                      <a:pt x="2724" y="2060"/>
                      <a:pt x="3375" y="2952"/>
                      <a:pt x="3707" y="3869"/>
                    </a:cubicBezTo>
                    <a:lnTo>
                      <a:pt x="4668" y="3869"/>
                    </a:lnTo>
                    <a:cubicBezTo>
                      <a:pt x="4325" y="2691"/>
                      <a:pt x="3548" y="1557"/>
                      <a:pt x="2436" y="654"/>
                    </a:cubicBezTo>
                    <a:cubicBezTo>
                      <a:pt x="2414" y="643"/>
                      <a:pt x="2403" y="618"/>
                      <a:pt x="2392" y="607"/>
                    </a:cubicBezTo>
                    <a:cubicBezTo>
                      <a:pt x="2287" y="528"/>
                      <a:pt x="2186" y="448"/>
                      <a:pt x="2081" y="368"/>
                    </a:cubicBezTo>
                    <a:cubicBezTo>
                      <a:pt x="1944" y="275"/>
                      <a:pt x="1818" y="173"/>
                      <a:pt x="1681" y="83"/>
                    </a:cubicBezTo>
                    <a:cubicBezTo>
                      <a:pt x="1648" y="47"/>
                      <a:pt x="1601" y="25"/>
                      <a:pt x="156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5" name="Google Shape;145;p3"/>
              <p:cNvSpPr/>
              <p:nvPr/>
            </p:nvSpPr>
            <p:spPr>
              <a:xfrm>
                <a:off x="3992525" y="2371100"/>
                <a:ext cx="146425" cy="96725"/>
              </a:xfrm>
              <a:custGeom>
                <a:avLst/>
                <a:gdLst/>
                <a:ahLst/>
                <a:cxnLst/>
                <a:rect l="l" t="t" r="r" b="b"/>
                <a:pathLst>
                  <a:path w="5857" h="3869" extrusionOk="0">
                    <a:moveTo>
                      <a:pt x="2150" y="0"/>
                    </a:moveTo>
                    <a:cubicBezTo>
                      <a:pt x="1922" y="401"/>
                      <a:pt x="1752" y="838"/>
                      <a:pt x="1648" y="1283"/>
                    </a:cubicBezTo>
                    <a:cubicBezTo>
                      <a:pt x="1066" y="1156"/>
                      <a:pt x="503" y="917"/>
                      <a:pt x="1" y="607"/>
                    </a:cubicBezTo>
                    <a:lnTo>
                      <a:pt x="1" y="1661"/>
                    </a:lnTo>
                    <a:cubicBezTo>
                      <a:pt x="481" y="1900"/>
                      <a:pt x="997" y="2073"/>
                      <a:pt x="1522" y="2186"/>
                    </a:cubicBezTo>
                    <a:cubicBezTo>
                      <a:pt x="1478" y="2760"/>
                      <a:pt x="1533" y="3320"/>
                      <a:pt x="1684" y="3869"/>
                    </a:cubicBezTo>
                    <a:lnTo>
                      <a:pt x="2644" y="3869"/>
                    </a:lnTo>
                    <a:cubicBezTo>
                      <a:pt x="2620" y="3811"/>
                      <a:pt x="2598" y="3742"/>
                      <a:pt x="2587" y="3685"/>
                    </a:cubicBezTo>
                    <a:cubicBezTo>
                      <a:pt x="2529" y="3490"/>
                      <a:pt x="2493" y="3309"/>
                      <a:pt x="2460" y="3114"/>
                    </a:cubicBezTo>
                    <a:lnTo>
                      <a:pt x="2460" y="3089"/>
                    </a:lnTo>
                    <a:cubicBezTo>
                      <a:pt x="2460" y="3034"/>
                      <a:pt x="2450" y="2987"/>
                      <a:pt x="2450" y="2930"/>
                    </a:cubicBezTo>
                    <a:cubicBezTo>
                      <a:pt x="2439" y="2919"/>
                      <a:pt x="2439" y="2897"/>
                      <a:pt x="2439" y="2883"/>
                    </a:cubicBezTo>
                    <a:lnTo>
                      <a:pt x="2439" y="2746"/>
                    </a:lnTo>
                    <a:cubicBezTo>
                      <a:pt x="2425" y="2724"/>
                      <a:pt x="2425" y="2713"/>
                      <a:pt x="2425" y="2691"/>
                    </a:cubicBezTo>
                    <a:lnTo>
                      <a:pt x="2425" y="2554"/>
                    </a:lnTo>
                    <a:lnTo>
                      <a:pt x="2425" y="2507"/>
                    </a:lnTo>
                    <a:cubicBezTo>
                      <a:pt x="2425" y="2438"/>
                      <a:pt x="2425" y="2381"/>
                      <a:pt x="2439" y="2312"/>
                    </a:cubicBezTo>
                    <a:cubicBezTo>
                      <a:pt x="2566" y="2317"/>
                      <a:pt x="2694" y="2319"/>
                      <a:pt x="2818" y="2319"/>
                    </a:cubicBezTo>
                    <a:cubicBezTo>
                      <a:pt x="2993" y="2319"/>
                      <a:pt x="3160" y="2314"/>
                      <a:pt x="3306" y="2301"/>
                    </a:cubicBezTo>
                    <a:cubicBezTo>
                      <a:pt x="3866" y="2243"/>
                      <a:pt x="4885" y="2027"/>
                      <a:pt x="5470" y="1214"/>
                    </a:cubicBezTo>
                    <a:cubicBezTo>
                      <a:pt x="5719" y="860"/>
                      <a:pt x="5857" y="426"/>
                      <a:pt x="5835" y="0"/>
                    </a:cubicBezTo>
                    <a:lnTo>
                      <a:pt x="4909" y="0"/>
                    </a:lnTo>
                    <a:cubicBezTo>
                      <a:pt x="4931" y="253"/>
                      <a:pt x="4874" y="506"/>
                      <a:pt x="4736" y="676"/>
                    </a:cubicBezTo>
                    <a:cubicBezTo>
                      <a:pt x="4325" y="1225"/>
                      <a:pt x="3537" y="1362"/>
                      <a:pt x="3205" y="1398"/>
                    </a:cubicBezTo>
                    <a:cubicBezTo>
                      <a:pt x="3074" y="1406"/>
                      <a:pt x="2928" y="1413"/>
                      <a:pt x="2768" y="1413"/>
                    </a:cubicBezTo>
                    <a:cubicBezTo>
                      <a:pt x="2701" y="1413"/>
                      <a:pt x="2633" y="1412"/>
                      <a:pt x="2562" y="1409"/>
                    </a:cubicBezTo>
                    <a:cubicBezTo>
                      <a:pt x="2688" y="950"/>
                      <a:pt x="2883" y="539"/>
                      <a:pt x="3111" y="206"/>
                    </a:cubicBezTo>
                    <a:cubicBezTo>
                      <a:pt x="3158" y="127"/>
                      <a:pt x="3215" y="58"/>
                      <a:pt x="326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6" name="Google Shape;146;p3"/>
              <p:cNvSpPr/>
              <p:nvPr/>
            </p:nvSpPr>
            <p:spPr>
              <a:xfrm>
                <a:off x="4053125" y="2428900"/>
                <a:ext cx="375" cy="4900"/>
              </a:xfrm>
              <a:custGeom>
                <a:avLst/>
                <a:gdLst/>
                <a:ahLst/>
                <a:cxnLst/>
                <a:rect l="l" t="t" r="r" b="b"/>
                <a:pathLst>
                  <a:path w="15" h="196" extrusionOk="0">
                    <a:moveTo>
                      <a:pt x="1" y="195"/>
                    </a:moveTo>
                    <a:cubicBezTo>
                      <a:pt x="1" y="126"/>
                      <a:pt x="1" y="69"/>
                      <a:pt x="15" y="0"/>
                    </a:cubicBezTo>
                    <a:cubicBezTo>
                      <a:pt x="1" y="69"/>
                      <a:pt x="1" y="126"/>
                      <a:pt x="1" y="195"/>
                    </a:cubicBezTo>
                    <a:close/>
                  </a:path>
                </a:pathLst>
              </a:custGeom>
              <a:solidFill>
                <a:srgbClr val="BEB8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7" name="Google Shape;147;p3"/>
              <p:cNvSpPr/>
              <p:nvPr/>
            </p:nvSpPr>
            <p:spPr>
              <a:xfrm>
                <a:off x="4053125" y="2434925"/>
                <a:ext cx="25" cy="3450"/>
              </a:xfrm>
              <a:custGeom>
                <a:avLst/>
                <a:gdLst/>
                <a:ahLst/>
                <a:cxnLst/>
                <a:rect l="l" t="t" r="r" b="b"/>
                <a:pathLst>
                  <a:path w="1" h="138" extrusionOk="0">
                    <a:moveTo>
                      <a:pt x="1" y="138"/>
                    </a:move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EB8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" name="Google Shape;148;p3"/>
              <p:cNvSpPr/>
              <p:nvPr/>
            </p:nvSpPr>
            <p:spPr>
              <a:xfrm>
                <a:off x="4054025" y="2448925"/>
                <a:ext cx="3175" cy="14300"/>
              </a:xfrm>
              <a:custGeom>
                <a:avLst/>
                <a:gdLst/>
                <a:ahLst/>
                <a:cxnLst/>
                <a:rect l="l" t="t" r="r" b="b"/>
                <a:pathLst>
                  <a:path w="127" h="572" extrusionOk="0">
                    <a:moveTo>
                      <a:pt x="127" y="572"/>
                    </a:moveTo>
                    <a:cubicBezTo>
                      <a:pt x="69" y="377"/>
                      <a:pt x="33" y="196"/>
                      <a:pt x="0" y="1"/>
                    </a:cubicBezTo>
                    <a:cubicBezTo>
                      <a:pt x="33" y="196"/>
                      <a:pt x="69" y="377"/>
                      <a:pt x="127" y="572"/>
                    </a:cubicBezTo>
                    <a:close/>
                  </a:path>
                </a:pathLst>
              </a:custGeom>
              <a:solidFill>
                <a:srgbClr val="BEB8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9" name="Google Shape;149;p3"/>
              <p:cNvSpPr/>
              <p:nvPr/>
            </p:nvSpPr>
            <p:spPr>
              <a:xfrm>
                <a:off x="4057175" y="2463200"/>
                <a:ext cx="1475" cy="4625"/>
              </a:xfrm>
              <a:custGeom>
                <a:avLst/>
                <a:gdLst/>
                <a:ahLst/>
                <a:cxnLst/>
                <a:rect l="l" t="t" r="r" b="b"/>
                <a:pathLst>
                  <a:path w="59" h="185" extrusionOk="0">
                    <a:moveTo>
                      <a:pt x="1" y="1"/>
                    </a:moveTo>
                    <a:cubicBezTo>
                      <a:pt x="12" y="58"/>
                      <a:pt x="34" y="127"/>
                      <a:pt x="58" y="185"/>
                    </a:cubicBezTo>
                    <a:lnTo>
                      <a:pt x="58" y="185"/>
                    </a:lnTo>
                    <a:cubicBezTo>
                      <a:pt x="34" y="127"/>
                      <a:pt x="12" y="58"/>
                      <a:pt x="1" y="1"/>
                    </a:cubicBezTo>
                    <a:close/>
                  </a:path>
                </a:pathLst>
              </a:custGeom>
              <a:solidFill>
                <a:srgbClr val="BEB8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0" name="Google Shape;150;p3"/>
              <p:cNvSpPr/>
              <p:nvPr/>
            </p:nvSpPr>
            <p:spPr>
              <a:xfrm>
                <a:off x="4059450" y="2470975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EB8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51" name="Google Shape;151;p3"/>
            <p:cNvSpPr/>
            <p:nvPr/>
          </p:nvSpPr>
          <p:spPr>
            <a:xfrm>
              <a:off x="105327" y="3933659"/>
              <a:ext cx="4464000" cy="7614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52" name="Google Shape;152;p3"/>
          <p:cNvCxnSpPr/>
          <p:nvPr/>
        </p:nvCxnSpPr>
        <p:spPr>
          <a:xfrm rot="10800000">
            <a:off x="4568849" y="434300"/>
            <a:ext cx="0" cy="3501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53" name="Google Shape;153;p3"/>
          <p:cNvSpPr txBox="1">
            <a:spLocks noGrp="1"/>
          </p:cNvSpPr>
          <p:nvPr>
            <p:ph type="title"/>
          </p:nvPr>
        </p:nvSpPr>
        <p:spPr>
          <a:xfrm>
            <a:off x="256427" y="1980760"/>
            <a:ext cx="4155916" cy="1886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zh-TW">
                <a:latin typeface="Arial"/>
                <a:ea typeface="Arial"/>
                <a:cs typeface="Arial"/>
                <a:sym typeface="Arial"/>
              </a:rPr>
              <a:t>輸入自己的身分證字號</a:t>
            </a:r>
            <a:br>
              <a:rPr lang="zh-TW">
                <a:latin typeface="Arial"/>
                <a:ea typeface="Arial"/>
                <a:cs typeface="Arial"/>
                <a:sym typeface="Arial"/>
              </a:rPr>
            </a:br>
            <a:r>
              <a:rPr lang="zh-TW">
                <a:latin typeface="Arial"/>
                <a:ea typeface="Arial"/>
                <a:cs typeface="Arial"/>
                <a:sym typeface="Arial"/>
              </a:rPr>
              <a:t>勾選並閱讀下方2說明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3"/>
          <p:cNvSpPr txBox="1"/>
          <p:nvPr/>
        </p:nvSpPr>
        <p:spPr>
          <a:xfrm>
            <a:off x="255949" y="1023653"/>
            <a:ext cx="1204200" cy="96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C78C80"/>
                </a:solidFill>
                <a:latin typeface="Montserrat"/>
                <a:ea typeface="Montserrat"/>
                <a:cs typeface="Montserrat"/>
                <a:sym typeface="Montserrat"/>
              </a:rPr>
              <a:t>02</a:t>
            </a:r>
            <a:endParaRPr sz="6000" b="1" i="0" u="none" strike="noStrike" cap="none">
              <a:solidFill>
                <a:srgbClr val="C78C8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155" name="Google Shape;155;p3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l="380" t="-174" r="-379" b="20086"/>
          <a:stretch/>
        </p:blipFill>
        <p:spPr>
          <a:xfrm>
            <a:off x="4872404" y="535050"/>
            <a:ext cx="3818700" cy="4073400"/>
          </a:xfrm>
          <a:prstGeom prst="rect">
            <a:avLst/>
          </a:prstGeom>
          <a:solidFill>
            <a:srgbClr val="ECECEC"/>
          </a:solidFill>
          <a:ln w="88900" cap="sq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Google Shape;160;p4"/>
          <p:cNvGrpSpPr/>
          <p:nvPr/>
        </p:nvGrpSpPr>
        <p:grpSpPr>
          <a:xfrm>
            <a:off x="105327" y="3931043"/>
            <a:ext cx="4464000" cy="782307"/>
            <a:chOff x="105327" y="3933659"/>
            <a:chExt cx="4464000" cy="782307"/>
          </a:xfrm>
        </p:grpSpPr>
        <p:grpSp>
          <p:nvGrpSpPr>
            <p:cNvPr id="161" name="Google Shape;161;p4"/>
            <p:cNvGrpSpPr/>
            <p:nvPr/>
          </p:nvGrpSpPr>
          <p:grpSpPr>
            <a:xfrm>
              <a:off x="110572" y="3936316"/>
              <a:ext cx="4383582" cy="779650"/>
              <a:chOff x="3992525" y="2371100"/>
              <a:chExt cx="561674" cy="99900"/>
            </a:xfrm>
          </p:grpSpPr>
          <p:sp>
            <p:nvSpPr>
              <p:cNvPr id="162" name="Google Shape;162;p4"/>
              <p:cNvSpPr/>
              <p:nvPr/>
            </p:nvSpPr>
            <p:spPr>
              <a:xfrm>
                <a:off x="4053125" y="2433775"/>
                <a:ext cx="25" cy="1175"/>
              </a:xfrm>
              <a:custGeom>
                <a:avLst/>
                <a:gdLst/>
                <a:ahLst/>
                <a:cxnLst/>
                <a:rect l="l" t="t" r="r" b="b"/>
                <a:pathLst>
                  <a:path w="1" h="47" extrusionOk="0">
                    <a:moveTo>
                      <a:pt x="1" y="47"/>
                    </a:move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3" name="Google Shape;163;p4"/>
              <p:cNvSpPr/>
              <p:nvPr/>
            </p:nvSpPr>
            <p:spPr>
              <a:xfrm>
                <a:off x="4057175" y="246320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1" y="1"/>
                    </a:move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4" name="Google Shape;164;p4"/>
              <p:cNvSpPr/>
              <p:nvPr/>
            </p:nvSpPr>
            <p:spPr>
              <a:xfrm>
                <a:off x="4053475" y="2443175"/>
                <a:ext cx="300" cy="1175"/>
              </a:xfrm>
              <a:custGeom>
                <a:avLst/>
                <a:gdLst/>
                <a:ahLst/>
                <a:cxnLst/>
                <a:rect l="l" t="t" r="r" b="b"/>
                <a:pathLst>
                  <a:path w="12" h="47" extrusionOk="0">
                    <a:moveTo>
                      <a:pt x="12" y="47"/>
                    </a:moveTo>
                    <a:cubicBezTo>
                      <a:pt x="1" y="36"/>
                      <a:pt x="1" y="14"/>
                      <a:pt x="1" y="0"/>
                    </a:cubicBezTo>
                    <a:cubicBezTo>
                      <a:pt x="1" y="14"/>
                      <a:pt x="1" y="36"/>
                      <a:pt x="12" y="4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5" name="Google Shape;165;p4"/>
              <p:cNvSpPr/>
              <p:nvPr/>
            </p:nvSpPr>
            <p:spPr>
              <a:xfrm>
                <a:off x="4053125" y="2438350"/>
                <a:ext cx="375" cy="1400"/>
              </a:xfrm>
              <a:custGeom>
                <a:avLst/>
                <a:gdLst/>
                <a:ahLst/>
                <a:cxnLst/>
                <a:rect l="l" t="t" r="r" b="b"/>
                <a:pathLst>
                  <a:path w="15" h="56" extrusionOk="0">
                    <a:moveTo>
                      <a:pt x="15" y="56"/>
                    </a:moveTo>
                    <a:cubicBezTo>
                      <a:pt x="1" y="34"/>
                      <a:pt x="1" y="23"/>
                      <a:pt x="1" y="1"/>
                    </a:cubicBezTo>
                    <a:cubicBezTo>
                      <a:pt x="1" y="23"/>
                      <a:pt x="1" y="34"/>
                      <a:pt x="15" y="5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6" name="Google Shape;166;p4"/>
              <p:cNvSpPr/>
              <p:nvPr/>
            </p:nvSpPr>
            <p:spPr>
              <a:xfrm>
                <a:off x="4054025" y="2448325"/>
                <a:ext cx="25" cy="625"/>
              </a:xfrm>
              <a:custGeom>
                <a:avLst/>
                <a:gdLst/>
                <a:ahLst/>
                <a:cxnLst/>
                <a:rect l="l" t="t" r="r" b="b"/>
                <a:pathLst>
                  <a:path w="1" h="25" extrusionOk="0">
                    <a:moveTo>
                      <a:pt x="0" y="25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7" name="Google Shape;167;p4"/>
              <p:cNvSpPr/>
              <p:nvPr/>
            </p:nvSpPr>
            <p:spPr>
              <a:xfrm>
                <a:off x="4132950" y="2371100"/>
                <a:ext cx="115550" cy="96725"/>
              </a:xfrm>
              <a:custGeom>
                <a:avLst/>
                <a:gdLst/>
                <a:ahLst/>
                <a:cxnLst/>
                <a:rect l="l" t="t" r="r" b="b"/>
                <a:pathLst>
                  <a:path w="4622" h="3869" extrusionOk="0">
                    <a:moveTo>
                      <a:pt x="2987" y="1407"/>
                    </a:moveTo>
                    <a:cubicBezTo>
                      <a:pt x="3064" y="1407"/>
                      <a:pt x="3141" y="1416"/>
                      <a:pt x="3216" y="1431"/>
                    </a:cubicBezTo>
                    <a:cubicBezTo>
                      <a:pt x="3328" y="1456"/>
                      <a:pt x="3433" y="1488"/>
                      <a:pt x="3512" y="1557"/>
                    </a:cubicBezTo>
                    <a:cubicBezTo>
                      <a:pt x="3617" y="1604"/>
                      <a:pt x="3628" y="1661"/>
                      <a:pt x="3638" y="1730"/>
                    </a:cubicBezTo>
                    <a:cubicBezTo>
                      <a:pt x="3660" y="1843"/>
                      <a:pt x="3534" y="1936"/>
                      <a:pt x="3534" y="1936"/>
                    </a:cubicBezTo>
                    <a:cubicBezTo>
                      <a:pt x="3433" y="2010"/>
                      <a:pt x="3313" y="2055"/>
                      <a:pt x="3197" y="2055"/>
                    </a:cubicBezTo>
                    <a:cubicBezTo>
                      <a:pt x="3172" y="2055"/>
                      <a:pt x="3147" y="2053"/>
                      <a:pt x="3122" y="2049"/>
                    </a:cubicBezTo>
                    <a:cubicBezTo>
                      <a:pt x="3111" y="2049"/>
                      <a:pt x="3100" y="2038"/>
                      <a:pt x="3100" y="2038"/>
                    </a:cubicBezTo>
                    <a:cubicBezTo>
                      <a:pt x="2862" y="1947"/>
                      <a:pt x="2735" y="1683"/>
                      <a:pt x="2689" y="1456"/>
                    </a:cubicBezTo>
                    <a:cubicBezTo>
                      <a:pt x="2700" y="1456"/>
                      <a:pt x="2711" y="1442"/>
                      <a:pt x="2724" y="1442"/>
                    </a:cubicBezTo>
                    <a:cubicBezTo>
                      <a:pt x="2810" y="1418"/>
                      <a:pt x="2898" y="1407"/>
                      <a:pt x="2987" y="1407"/>
                    </a:cubicBezTo>
                    <a:close/>
                    <a:moveTo>
                      <a:pt x="2186" y="0"/>
                    </a:moveTo>
                    <a:cubicBezTo>
                      <a:pt x="2024" y="231"/>
                      <a:pt x="1887" y="506"/>
                      <a:pt x="1832" y="802"/>
                    </a:cubicBezTo>
                    <a:cubicBezTo>
                      <a:pt x="871" y="1305"/>
                      <a:pt x="185" y="2243"/>
                      <a:pt x="34" y="3273"/>
                    </a:cubicBezTo>
                    <a:cubicBezTo>
                      <a:pt x="12" y="3479"/>
                      <a:pt x="1" y="3674"/>
                      <a:pt x="1" y="3869"/>
                    </a:cubicBezTo>
                    <a:lnTo>
                      <a:pt x="915" y="3869"/>
                    </a:lnTo>
                    <a:cubicBezTo>
                      <a:pt x="915" y="3707"/>
                      <a:pt x="926" y="3559"/>
                      <a:pt x="951" y="3410"/>
                    </a:cubicBezTo>
                    <a:cubicBezTo>
                      <a:pt x="1030" y="2804"/>
                      <a:pt x="1363" y="2243"/>
                      <a:pt x="1854" y="1854"/>
                    </a:cubicBezTo>
                    <a:cubicBezTo>
                      <a:pt x="2013" y="2348"/>
                      <a:pt x="2323" y="2713"/>
                      <a:pt x="2735" y="2883"/>
                    </a:cubicBezTo>
                    <a:cubicBezTo>
                      <a:pt x="2804" y="2908"/>
                      <a:pt x="2883" y="2941"/>
                      <a:pt x="2963" y="2952"/>
                    </a:cubicBezTo>
                    <a:cubicBezTo>
                      <a:pt x="3041" y="2969"/>
                      <a:pt x="3123" y="2978"/>
                      <a:pt x="3206" y="2978"/>
                    </a:cubicBezTo>
                    <a:cubicBezTo>
                      <a:pt x="3510" y="2978"/>
                      <a:pt x="3833" y="2862"/>
                      <a:pt x="4083" y="2655"/>
                    </a:cubicBezTo>
                    <a:cubicBezTo>
                      <a:pt x="4451" y="2381"/>
                      <a:pt x="4621" y="1969"/>
                      <a:pt x="4542" y="1557"/>
                    </a:cubicBezTo>
                    <a:cubicBezTo>
                      <a:pt x="4495" y="1261"/>
                      <a:pt x="4314" y="986"/>
                      <a:pt x="4004" y="769"/>
                    </a:cubicBezTo>
                    <a:cubicBezTo>
                      <a:pt x="3844" y="665"/>
                      <a:pt x="3649" y="585"/>
                      <a:pt x="3444" y="539"/>
                    </a:cubicBezTo>
                    <a:cubicBezTo>
                      <a:pt x="3314" y="521"/>
                      <a:pt x="3174" y="503"/>
                      <a:pt x="3035" y="503"/>
                    </a:cubicBezTo>
                    <a:cubicBezTo>
                      <a:pt x="3004" y="503"/>
                      <a:pt x="2972" y="504"/>
                      <a:pt x="2941" y="506"/>
                    </a:cubicBezTo>
                    <a:cubicBezTo>
                      <a:pt x="3043" y="333"/>
                      <a:pt x="3180" y="173"/>
                      <a:pt x="336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8" name="Google Shape;168;p4"/>
              <p:cNvSpPr/>
              <p:nvPr/>
            </p:nvSpPr>
            <p:spPr>
              <a:xfrm>
                <a:off x="4281074" y="2371100"/>
                <a:ext cx="273125" cy="97557"/>
              </a:xfrm>
              <a:custGeom>
                <a:avLst/>
                <a:gdLst/>
                <a:ahLst/>
                <a:cxnLst/>
                <a:rect l="l" t="t" r="r" b="b"/>
                <a:pathLst>
                  <a:path w="10925" h="3869" extrusionOk="0">
                    <a:moveTo>
                      <a:pt x="9313" y="264"/>
                    </a:moveTo>
                    <a:lnTo>
                      <a:pt x="9313" y="264"/>
                    </a:lnTo>
                    <a:cubicBezTo>
                      <a:pt x="9472" y="322"/>
                      <a:pt x="9634" y="412"/>
                      <a:pt x="9747" y="528"/>
                    </a:cubicBezTo>
                    <a:cubicBezTo>
                      <a:pt x="9840" y="607"/>
                      <a:pt x="9909" y="701"/>
                      <a:pt x="9942" y="791"/>
                    </a:cubicBezTo>
                    <a:cubicBezTo>
                      <a:pt x="9988" y="860"/>
                      <a:pt x="9977" y="917"/>
                      <a:pt x="9964" y="986"/>
                    </a:cubicBezTo>
                    <a:lnTo>
                      <a:pt x="9964" y="1008"/>
                    </a:lnTo>
                    <a:cubicBezTo>
                      <a:pt x="9909" y="1099"/>
                      <a:pt x="9783" y="1112"/>
                      <a:pt x="9747" y="1123"/>
                    </a:cubicBezTo>
                    <a:cubicBezTo>
                      <a:pt x="9733" y="1124"/>
                      <a:pt x="9718" y="1125"/>
                      <a:pt x="9704" y="1125"/>
                    </a:cubicBezTo>
                    <a:cubicBezTo>
                      <a:pt x="9569" y="1125"/>
                      <a:pt x="9430" y="1079"/>
                      <a:pt x="9346" y="997"/>
                    </a:cubicBezTo>
                    <a:cubicBezTo>
                      <a:pt x="9335" y="986"/>
                      <a:pt x="9324" y="986"/>
                      <a:pt x="9324" y="975"/>
                    </a:cubicBezTo>
                    <a:cubicBezTo>
                      <a:pt x="9198" y="802"/>
                      <a:pt x="9187" y="539"/>
                      <a:pt x="9313" y="264"/>
                    </a:cubicBezTo>
                    <a:close/>
                    <a:moveTo>
                      <a:pt x="3158" y="1305"/>
                    </a:moveTo>
                    <a:cubicBezTo>
                      <a:pt x="3215" y="1318"/>
                      <a:pt x="3251" y="1318"/>
                      <a:pt x="3295" y="1351"/>
                    </a:cubicBezTo>
                    <a:lnTo>
                      <a:pt x="3306" y="1373"/>
                    </a:lnTo>
                    <a:lnTo>
                      <a:pt x="3320" y="1387"/>
                    </a:lnTo>
                    <a:cubicBezTo>
                      <a:pt x="3320" y="1420"/>
                      <a:pt x="3342" y="1466"/>
                      <a:pt x="3320" y="1535"/>
                    </a:cubicBezTo>
                    <a:cubicBezTo>
                      <a:pt x="3262" y="1683"/>
                      <a:pt x="3125" y="1843"/>
                      <a:pt x="2977" y="1911"/>
                    </a:cubicBezTo>
                    <a:cubicBezTo>
                      <a:pt x="2908" y="1947"/>
                      <a:pt x="2850" y="1969"/>
                      <a:pt x="2793" y="1991"/>
                    </a:cubicBezTo>
                    <a:cubicBezTo>
                      <a:pt x="2746" y="1832"/>
                      <a:pt x="2724" y="1626"/>
                      <a:pt x="2815" y="1477"/>
                    </a:cubicBezTo>
                    <a:cubicBezTo>
                      <a:pt x="2826" y="1466"/>
                      <a:pt x="2839" y="1442"/>
                      <a:pt x="2850" y="1420"/>
                    </a:cubicBezTo>
                    <a:cubicBezTo>
                      <a:pt x="2894" y="1351"/>
                      <a:pt x="3031" y="1305"/>
                      <a:pt x="3158" y="1305"/>
                    </a:cubicBezTo>
                    <a:close/>
                    <a:moveTo>
                      <a:pt x="6499" y="0"/>
                    </a:moveTo>
                    <a:cubicBezTo>
                      <a:pt x="6463" y="25"/>
                      <a:pt x="6430" y="47"/>
                      <a:pt x="6395" y="83"/>
                    </a:cubicBezTo>
                    <a:cubicBezTo>
                      <a:pt x="6282" y="184"/>
                      <a:pt x="6167" y="289"/>
                      <a:pt x="6076" y="412"/>
                    </a:cubicBezTo>
                    <a:cubicBezTo>
                      <a:pt x="5972" y="517"/>
                      <a:pt x="5892" y="643"/>
                      <a:pt x="5802" y="780"/>
                    </a:cubicBezTo>
                    <a:cubicBezTo>
                      <a:pt x="5744" y="860"/>
                      <a:pt x="5686" y="939"/>
                      <a:pt x="5640" y="1030"/>
                    </a:cubicBezTo>
                    <a:cubicBezTo>
                      <a:pt x="5560" y="1156"/>
                      <a:pt x="5491" y="1283"/>
                      <a:pt x="5434" y="1398"/>
                    </a:cubicBezTo>
                    <a:lnTo>
                      <a:pt x="5401" y="1442"/>
                    </a:lnTo>
                    <a:cubicBezTo>
                      <a:pt x="5354" y="1535"/>
                      <a:pt x="5310" y="1615"/>
                      <a:pt x="5253" y="1705"/>
                    </a:cubicBezTo>
                    <a:cubicBezTo>
                      <a:pt x="5011" y="2106"/>
                      <a:pt x="4783" y="2416"/>
                      <a:pt x="4462" y="2587"/>
                    </a:cubicBezTo>
                    <a:cubicBezTo>
                      <a:pt x="4304" y="2682"/>
                      <a:pt x="4110" y="2729"/>
                      <a:pt x="3905" y="2729"/>
                    </a:cubicBezTo>
                    <a:cubicBezTo>
                      <a:pt x="3769" y="2729"/>
                      <a:pt x="3627" y="2708"/>
                      <a:pt x="3490" y="2666"/>
                    </a:cubicBezTo>
                    <a:cubicBezTo>
                      <a:pt x="3822" y="2460"/>
                      <a:pt x="4086" y="2142"/>
                      <a:pt x="4187" y="1810"/>
                    </a:cubicBezTo>
                    <a:cubicBezTo>
                      <a:pt x="4267" y="1499"/>
                      <a:pt x="4256" y="1203"/>
                      <a:pt x="4130" y="939"/>
                    </a:cubicBezTo>
                    <a:cubicBezTo>
                      <a:pt x="4075" y="849"/>
                      <a:pt x="4006" y="769"/>
                      <a:pt x="3924" y="687"/>
                    </a:cubicBezTo>
                    <a:cubicBezTo>
                      <a:pt x="3743" y="517"/>
                      <a:pt x="3490" y="412"/>
                      <a:pt x="3215" y="390"/>
                    </a:cubicBezTo>
                    <a:cubicBezTo>
                      <a:pt x="3182" y="388"/>
                      <a:pt x="3149" y="387"/>
                      <a:pt x="3117" y="387"/>
                    </a:cubicBezTo>
                    <a:cubicBezTo>
                      <a:pt x="2707" y="387"/>
                      <a:pt x="2317" y="574"/>
                      <a:pt x="2106" y="882"/>
                    </a:cubicBezTo>
                    <a:cubicBezTo>
                      <a:pt x="1832" y="1261"/>
                      <a:pt x="1763" y="1752"/>
                      <a:pt x="1900" y="2221"/>
                    </a:cubicBezTo>
                    <a:cubicBezTo>
                      <a:pt x="1821" y="2243"/>
                      <a:pt x="1741" y="2265"/>
                      <a:pt x="1648" y="2301"/>
                    </a:cubicBezTo>
                    <a:cubicBezTo>
                      <a:pt x="1055" y="2507"/>
                      <a:pt x="517" y="2966"/>
                      <a:pt x="173" y="3537"/>
                    </a:cubicBezTo>
                    <a:cubicBezTo>
                      <a:pt x="105" y="3638"/>
                      <a:pt x="47" y="3753"/>
                      <a:pt x="0" y="3869"/>
                    </a:cubicBezTo>
                    <a:lnTo>
                      <a:pt x="1030" y="3869"/>
                    </a:lnTo>
                    <a:cubicBezTo>
                      <a:pt x="1261" y="3537"/>
                      <a:pt x="1579" y="3284"/>
                      <a:pt x="1947" y="3158"/>
                    </a:cubicBezTo>
                    <a:cubicBezTo>
                      <a:pt x="2084" y="3103"/>
                      <a:pt x="2222" y="3078"/>
                      <a:pt x="2403" y="3045"/>
                    </a:cubicBezTo>
                    <a:cubicBezTo>
                      <a:pt x="2414" y="3056"/>
                      <a:pt x="2427" y="3067"/>
                      <a:pt x="2438" y="3078"/>
                    </a:cubicBezTo>
                    <a:cubicBezTo>
                      <a:pt x="2831" y="3451"/>
                      <a:pt x="3365" y="3644"/>
                      <a:pt x="3898" y="3644"/>
                    </a:cubicBezTo>
                    <a:cubicBezTo>
                      <a:pt x="4249" y="3644"/>
                      <a:pt x="4600" y="3560"/>
                      <a:pt x="4909" y="3388"/>
                    </a:cubicBezTo>
                    <a:cubicBezTo>
                      <a:pt x="5491" y="3056"/>
                      <a:pt x="5835" y="2529"/>
                      <a:pt x="6109" y="2073"/>
                    </a:cubicBezTo>
                    <a:cubicBezTo>
                      <a:pt x="6145" y="1991"/>
                      <a:pt x="6189" y="1922"/>
                      <a:pt x="6235" y="1843"/>
                    </a:cubicBezTo>
                    <a:cubicBezTo>
                      <a:pt x="6340" y="1661"/>
                      <a:pt x="6430" y="1488"/>
                      <a:pt x="6532" y="1329"/>
                    </a:cubicBezTo>
                    <a:cubicBezTo>
                      <a:pt x="6614" y="1203"/>
                      <a:pt x="6694" y="1099"/>
                      <a:pt x="6774" y="1008"/>
                    </a:cubicBezTo>
                    <a:cubicBezTo>
                      <a:pt x="6889" y="871"/>
                      <a:pt x="7012" y="755"/>
                      <a:pt x="7150" y="654"/>
                    </a:cubicBezTo>
                    <a:cubicBezTo>
                      <a:pt x="7493" y="390"/>
                      <a:pt x="7918" y="231"/>
                      <a:pt x="8374" y="173"/>
                    </a:cubicBezTo>
                    <a:lnTo>
                      <a:pt x="8374" y="173"/>
                    </a:lnTo>
                    <a:cubicBezTo>
                      <a:pt x="8237" y="654"/>
                      <a:pt x="8305" y="1134"/>
                      <a:pt x="8569" y="1499"/>
                    </a:cubicBezTo>
                    <a:cubicBezTo>
                      <a:pt x="8616" y="1568"/>
                      <a:pt x="8673" y="1626"/>
                      <a:pt x="8728" y="1683"/>
                    </a:cubicBezTo>
                    <a:cubicBezTo>
                      <a:pt x="8977" y="1921"/>
                      <a:pt x="9327" y="2047"/>
                      <a:pt x="9683" y="2047"/>
                    </a:cubicBezTo>
                    <a:cubicBezTo>
                      <a:pt x="9739" y="2047"/>
                      <a:pt x="9795" y="2044"/>
                      <a:pt x="9851" y="2038"/>
                    </a:cubicBezTo>
                    <a:cubicBezTo>
                      <a:pt x="10238" y="1980"/>
                      <a:pt x="10559" y="1785"/>
                      <a:pt x="10743" y="1477"/>
                    </a:cubicBezTo>
                    <a:cubicBezTo>
                      <a:pt x="10776" y="1431"/>
                      <a:pt x="10801" y="1387"/>
                      <a:pt x="10812" y="1340"/>
                    </a:cubicBezTo>
                    <a:cubicBezTo>
                      <a:pt x="10925" y="1044"/>
                      <a:pt x="10914" y="711"/>
                      <a:pt x="10765" y="379"/>
                    </a:cubicBezTo>
                    <a:cubicBezTo>
                      <a:pt x="10708" y="242"/>
                      <a:pt x="10617" y="116"/>
                      <a:pt x="1051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9" name="Google Shape;169;p4"/>
              <p:cNvSpPr/>
              <p:nvPr/>
            </p:nvSpPr>
            <p:spPr>
              <a:xfrm>
                <a:off x="4398925" y="2371100"/>
                <a:ext cx="116700" cy="96725"/>
              </a:xfrm>
              <a:custGeom>
                <a:avLst/>
                <a:gdLst/>
                <a:ahLst/>
                <a:cxnLst/>
                <a:rect l="l" t="t" r="r" b="b"/>
                <a:pathLst>
                  <a:path w="4668" h="3869" extrusionOk="0">
                    <a:moveTo>
                      <a:pt x="0" y="0"/>
                    </a:moveTo>
                    <a:cubicBezTo>
                      <a:pt x="22" y="25"/>
                      <a:pt x="58" y="47"/>
                      <a:pt x="80" y="58"/>
                    </a:cubicBezTo>
                    <a:cubicBezTo>
                      <a:pt x="275" y="206"/>
                      <a:pt x="459" y="344"/>
                      <a:pt x="651" y="481"/>
                    </a:cubicBezTo>
                    <a:lnTo>
                      <a:pt x="835" y="607"/>
                    </a:lnTo>
                    <a:cubicBezTo>
                      <a:pt x="915" y="665"/>
                      <a:pt x="994" y="722"/>
                      <a:pt x="1088" y="780"/>
                    </a:cubicBezTo>
                    <a:cubicBezTo>
                      <a:pt x="1236" y="882"/>
                      <a:pt x="1384" y="986"/>
                      <a:pt x="1532" y="1099"/>
                    </a:cubicBezTo>
                    <a:cubicBezTo>
                      <a:pt x="1626" y="1167"/>
                      <a:pt x="1716" y="1236"/>
                      <a:pt x="1796" y="1305"/>
                    </a:cubicBezTo>
                    <a:cubicBezTo>
                      <a:pt x="1807" y="1318"/>
                      <a:pt x="1818" y="1318"/>
                      <a:pt x="1818" y="1329"/>
                    </a:cubicBezTo>
                    <a:cubicBezTo>
                      <a:pt x="2724" y="2060"/>
                      <a:pt x="3375" y="2952"/>
                      <a:pt x="3707" y="3869"/>
                    </a:cubicBezTo>
                    <a:lnTo>
                      <a:pt x="4668" y="3869"/>
                    </a:lnTo>
                    <a:cubicBezTo>
                      <a:pt x="4325" y="2691"/>
                      <a:pt x="3548" y="1557"/>
                      <a:pt x="2436" y="654"/>
                    </a:cubicBezTo>
                    <a:cubicBezTo>
                      <a:pt x="2414" y="643"/>
                      <a:pt x="2403" y="618"/>
                      <a:pt x="2392" y="607"/>
                    </a:cubicBezTo>
                    <a:cubicBezTo>
                      <a:pt x="2287" y="528"/>
                      <a:pt x="2186" y="448"/>
                      <a:pt x="2081" y="368"/>
                    </a:cubicBezTo>
                    <a:cubicBezTo>
                      <a:pt x="1944" y="275"/>
                      <a:pt x="1818" y="173"/>
                      <a:pt x="1681" y="83"/>
                    </a:cubicBezTo>
                    <a:cubicBezTo>
                      <a:pt x="1648" y="47"/>
                      <a:pt x="1601" y="25"/>
                      <a:pt x="156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0" name="Google Shape;170;p4"/>
              <p:cNvSpPr/>
              <p:nvPr/>
            </p:nvSpPr>
            <p:spPr>
              <a:xfrm>
                <a:off x="3992525" y="2371100"/>
                <a:ext cx="146425" cy="96725"/>
              </a:xfrm>
              <a:custGeom>
                <a:avLst/>
                <a:gdLst/>
                <a:ahLst/>
                <a:cxnLst/>
                <a:rect l="l" t="t" r="r" b="b"/>
                <a:pathLst>
                  <a:path w="5857" h="3869" extrusionOk="0">
                    <a:moveTo>
                      <a:pt x="2150" y="0"/>
                    </a:moveTo>
                    <a:cubicBezTo>
                      <a:pt x="1922" y="401"/>
                      <a:pt x="1752" y="838"/>
                      <a:pt x="1648" y="1283"/>
                    </a:cubicBezTo>
                    <a:cubicBezTo>
                      <a:pt x="1066" y="1156"/>
                      <a:pt x="503" y="917"/>
                      <a:pt x="1" y="607"/>
                    </a:cubicBezTo>
                    <a:lnTo>
                      <a:pt x="1" y="1661"/>
                    </a:lnTo>
                    <a:cubicBezTo>
                      <a:pt x="481" y="1900"/>
                      <a:pt x="997" y="2073"/>
                      <a:pt x="1522" y="2186"/>
                    </a:cubicBezTo>
                    <a:cubicBezTo>
                      <a:pt x="1478" y="2760"/>
                      <a:pt x="1533" y="3320"/>
                      <a:pt x="1684" y="3869"/>
                    </a:cubicBezTo>
                    <a:lnTo>
                      <a:pt x="2644" y="3869"/>
                    </a:lnTo>
                    <a:cubicBezTo>
                      <a:pt x="2620" y="3811"/>
                      <a:pt x="2598" y="3742"/>
                      <a:pt x="2587" y="3685"/>
                    </a:cubicBezTo>
                    <a:cubicBezTo>
                      <a:pt x="2529" y="3490"/>
                      <a:pt x="2493" y="3309"/>
                      <a:pt x="2460" y="3114"/>
                    </a:cubicBezTo>
                    <a:lnTo>
                      <a:pt x="2460" y="3089"/>
                    </a:lnTo>
                    <a:cubicBezTo>
                      <a:pt x="2460" y="3034"/>
                      <a:pt x="2450" y="2987"/>
                      <a:pt x="2450" y="2930"/>
                    </a:cubicBezTo>
                    <a:cubicBezTo>
                      <a:pt x="2439" y="2919"/>
                      <a:pt x="2439" y="2897"/>
                      <a:pt x="2439" y="2883"/>
                    </a:cubicBezTo>
                    <a:lnTo>
                      <a:pt x="2439" y="2746"/>
                    </a:lnTo>
                    <a:cubicBezTo>
                      <a:pt x="2425" y="2724"/>
                      <a:pt x="2425" y="2713"/>
                      <a:pt x="2425" y="2691"/>
                    </a:cubicBezTo>
                    <a:lnTo>
                      <a:pt x="2425" y="2554"/>
                    </a:lnTo>
                    <a:lnTo>
                      <a:pt x="2425" y="2507"/>
                    </a:lnTo>
                    <a:cubicBezTo>
                      <a:pt x="2425" y="2438"/>
                      <a:pt x="2425" y="2381"/>
                      <a:pt x="2439" y="2312"/>
                    </a:cubicBezTo>
                    <a:cubicBezTo>
                      <a:pt x="2566" y="2317"/>
                      <a:pt x="2694" y="2319"/>
                      <a:pt x="2818" y="2319"/>
                    </a:cubicBezTo>
                    <a:cubicBezTo>
                      <a:pt x="2993" y="2319"/>
                      <a:pt x="3160" y="2314"/>
                      <a:pt x="3306" y="2301"/>
                    </a:cubicBezTo>
                    <a:cubicBezTo>
                      <a:pt x="3866" y="2243"/>
                      <a:pt x="4885" y="2027"/>
                      <a:pt x="5470" y="1214"/>
                    </a:cubicBezTo>
                    <a:cubicBezTo>
                      <a:pt x="5719" y="860"/>
                      <a:pt x="5857" y="426"/>
                      <a:pt x="5835" y="0"/>
                    </a:cubicBezTo>
                    <a:lnTo>
                      <a:pt x="4909" y="0"/>
                    </a:lnTo>
                    <a:cubicBezTo>
                      <a:pt x="4931" y="253"/>
                      <a:pt x="4874" y="506"/>
                      <a:pt x="4736" y="676"/>
                    </a:cubicBezTo>
                    <a:cubicBezTo>
                      <a:pt x="4325" y="1225"/>
                      <a:pt x="3537" y="1362"/>
                      <a:pt x="3205" y="1398"/>
                    </a:cubicBezTo>
                    <a:cubicBezTo>
                      <a:pt x="3074" y="1406"/>
                      <a:pt x="2928" y="1413"/>
                      <a:pt x="2768" y="1413"/>
                    </a:cubicBezTo>
                    <a:cubicBezTo>
                      <a:pt x="2701" y="1413"/>
                      <a:pt x="2633" y="1412"/>
                      <a:pt x="2562" y="1409"/>
                    </a:cubicBezTo>
                    <a:cubicBezTo>
                      <a:pt x="2688" y="950"/>
                      <a:pt x="2883" y="539"/>
                      <a:pt x="3111" y="206"/>
                    </a:cubicBezTo>
                    <a:cubicBezTo>
                      <a:pt x="3158" y="127"/>
                      <a:pt x="3215" y="58"/>
                      <a:pt x="326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1" name="Google Shape;171;p4"/>
              <p:cNvSpPr/>
              <p:nvPr/>
            </p:nvSpPr>
            <p:spPr>
              <a:xfrm>
                <a:off x="4053125" y="2428900"/>
                <a:ext cx="375" cy="4900"/>
              </a:xfrm>
              <a:custGeom>
                <a:avLst/>
                <a:gdLst/>
                <a:ahLst/>
                <a:cxnLst/>
                <a:rect l="l" t="t" r="r" b="b"/>
                <a:pathLst>
                  <a:path w="15" h="196" extrusionOk="0">
                    <a:moveTo>
                      <a:pt x="1" y="195"/>
                    </a:moveTo>
                    <a:cubicBezTo>
                      <a:pt x="1" y="126"/>
                      <a:pt x="1" y="69"/>
                      <a:pt x="15" y="0"/>
                    </a:cubicBezTo>
                    <a:cubicBezTo>
                      <a:pt x="1" y="69"/>
                      <a:pt x="1" y="126"/>
                      <a:pt x="1" y="195"/>
                    </a:cubicBezTo>
                    <a:close/>
                  </a:path>
                </a:pathLst>
              </a:custGeom>
              <a:solidFill>
                <a:srgbClr val="BEB8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2" name="Google Shape;172;p4"/>
              <p:cNvSpPr/>
              <p:nvPr/>
            </p:nvSpPr>
            <p:spPr>
              <a:xfrm>
                <a:off x="4053125" y="2434925"/>
                <a:ext cx="25" cy="3450"/>
              </a:xfrm>
              <a:custGeom>
                <a:avLst/>
                <a:gdLst/>
                <a:ahLst/>
                <a:cxnLst/>
                <a:rect l="l" t="t" r="r" b="b"/>
                <a:pathLst>
                  <a:path w="1" h="138" extrusionOk="0">
                    <a:moveTo>
                      <a:pt x="1" y="138"/>
                    </a:move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EB8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3" name="Google Shape;173;p4"/>
              <p:cNvSpPr/>
              <p:nvPr/>
            </p:nvSpPr>
            <p:spPr>
              <a:xfrm>
                <a:off x="4054025" y="2448925"/>
                <a:ext cx="3175" cy="14300"/>
              </a:xfrm>
              <a:custGeom>
                <a:avLst/>
                <a:gdLst/>
                <a:ahLst/>
                <a:cxnLst/>
                <a:rect l="l" t="t" r="r" b="b"/>
                <a:pathLst>
                  <a:path w="127" h="572" extrusionOk="0">
                    <a:moveTo>
                      <a:pt x="127" y="572"/>
                    </a:moveTo>
                    <a:cubicBezTo>
                      <a:pt x="69" y="377"/>
                      <a:pt x="33" y="196"/>
                      <a:pt x="0" y="1"/>
                    </a:cubicBezTo>
                    <a:cubicBezTo>
                      <a:pt x="33" y="196"/>
                      <a:pt x="69" y="377"/>
                      <a:pt x="127" y="572"/>
                    </a:cubicBezTo>
                    <a:close/>
                  </a:path>
                </a:pathLst>
              </a:custGeom>
              <a:solidFill>
                <a:srgbClr val="BEB8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4" name="Google Shape;174;p4"/>
              <p:cNvSpPr/>
              <p:nvPr/>
            </p:nvSpPr>
            <p:spPr>
              <a:xfrm>
                <a:off x="4057175" y="2463200"/>
                <a:ext cx="1475" cy="4625"/>
              </a:xfrm>
              <a:custGeom>
                <a:avLst/>
                <a:gdLst/>
                <a:ahLst/>
                <a:cxnLst/>
                <a:rect l="l" t="t" r="r" b="b"/>
                <a:pathLst>
                  <a:path w="59" h="185" extrusionOk="0">
                    <a:moveTo>
                      <a:pt x="1" y="1"/>
                    </a:moveTo>
                    <a:cubicBezTo>
                      <a:pt x="12" y="58"/>
                      <a:pt x="34" y="127"/>
                      <a:pt x="58" y="185"/>
                    </a:cubicBezTo>
                    <a:lnTo>
                      <a:pt x="58" y="185"/>
                    </a:lnTo>
                    <a:cubicBezTo>
                      <a:pt x="34" y="127"/>
                      <a:pt x="12" y="58"/>
                      <a:pt x="1" y="1"/>
                    </a:cubicBezTo>
                    <a:close/>
                  </a:path>
                </a:pathLst>
              </a:custGeom>
              <a:solidFill>
                <a:srgbClr val="BEB8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5" name="Google Shape;175;p4"/>
              <p:cNvSpPr/>
              <p:nvPr/>
            </p:nvSpPr>
            <p:spPr>
              <a:xfrm>
                <a:off x="4059450" y="2470975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EB8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76" name="Google Shape;176;p4"/>
            <p:cNvSpPr/>
            <p:nvPr/>
          </p:nvSpPr>
          <p:spPr>
            <a:xfrm>
              <a:off x="105327" y="3933659"/>
              <a:ext cx="4464000" cy="7614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77" name="Google Shape;177;p4"/>
          <p:cNvCxnSpPr/>
          <p:nvPr/>
        </p:nvCxnSpPr>
        <p:spPr>
          <a:xfrm rot="10800000">
            <a:off x="4568849" y="434300"/>
            <a:ext cx="0" cy="3501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78" name="Google Shape;178;p4"/>
          <p:cNvSpPr txBox="1">
            <a:spLocks noGrp="1"/>
          </p:cNvSpPr>
          <p:nvPr>
            <p:ph type="title"/>
          </p:nvPr>
        </p:nvSpPr>
        <p:spPr>
          <a:xfrm>
            <a:off x="256427" y="1980760"/>
            <a:ext cx="4155916" cy="1886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zh-TW">
                <a:latin typeface="Arial"/>
                <a:ea typeface="Arial"/>
                <a:cs typeface="Arial"/>
                <a:sym typeface="Arial"/>
              </a:rPr>
              <a:t>點選「同意接種」</a:t>
            </a:r>
            <a:br>
              <a:rPr lang="zh-TW">
                <a:latin typeface="Arial"/>
                <a:ea typeface="Arial"/>
                <a:cs typeface="Arial"/>
                <a:sym typeface="Arial"/>
              </a:rPr>
            </a:br>
            <a:r>
              <a:rPr lang="zh-TW">
                <a:latin typeface="Arial"/>
                <a:ea typeface="Arial"/>
                <a:cs typeface="Arial"/>
                <a:sym typeface="Arial"/>
              </a:rPr>
              <a:t>或「不同意接種」</a:t>
            </a:r>
            <a:br>
              <a:rPr lang="zh-TW">
                <a:latin typeface="Arial"/>
                <a:ea typeface="Arial"/>
                <a:cs typeface="Arial"/>
                <a:sym typeface="Arial"/>
              </a:rPr>
            </a:br>
            <a:r>
              <a:rPr lang="zh-TW">
                <a:latin typeface="Arial"/>
                <a:ea typeface="Arial"/>
                <a:cs typeface="Arial"/>
                <a:sym typeface="Arial"/>
              </a:rPr>
              <a:t/>
            </a:r>
            <a:br>
              <a:rPr lang="zh-TW">
                <a:latin typeface="Arial"/>
                <a:ea typeface="Arial"/>
                <a:cs typeface="Arial"/>
                <a:sym typeface="Arial"/>
              </a:rPr>
            </a:br>
            <a:r>
              <a:rPr lang="zh-TW" sz="1800">
                <a:latin typeface="Arial"/>
                <a:ea typeface="Arial"/>
                <a:cs typeface="Arial"/>
                <a:sym typeface="Arial"/>
              </a:rPr>
              <a:t>確認姓名是否為孩子本人</a:t>
            </a:r>
            <a:r>
              <a:rPr lang="zh-TW" sz="2800">
                <a:latin typeface="Arial"/>
                <a:ea typeface="Arial"/>
                <a:cs typeface="Arial"/>
                <a:sym typeface="Arial"/>
              </a:rPr>
              <a:t/>
            </a:r>
            <a:br>
              <a:rPr lang="zh-TW" sz="2800">
                <a:latin typeface="Arial"/>
                <a:ea typeface="Arial"/>
                <a:cs typeface="Arial"/>
                <a:sym typeface="Arial"/>
              </a:rPr>
            </a:br>
            <a:endParaRPr sz="28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4"/>
          <p:cNvSpPr txBox="1"/>
          <p:nvPr/>
        </p:nvSpPr>
        <p:spPr>
          <a:xfrm>
            <a:off x="255949" y="1023653"/>
            <a:ext cx="1413194" cy="96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C78C80"/>
                </a:solidFill>
                <a:latin typeface="Montserrat"/>
                <a:ea typeface="Montserrat"/>
                <a:cs typeface="Montserrat"/>
                <a:sym typeface="Montserrat"/>
              </a:rPr>
              <a:t>03</a:t>
            </a:r>
            <a:endParaRPr sz="6000" b="1" i="0" u="none" strike="noStrike" cap="none">
              <a:solidFill>
                <a:srgbClr val="C78C8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180" name="Google Shape;180;p4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t="2861" b="2860"/>
          <a:stretch/>
        </p:blipFill>
        <p:spPr>
          <a:xfrm>
            <a:off x="4872404" y="535050"/>
            <a:ext cx="3818700" cy="4073400"/>
          </a:xfrm>
          <a:prstGeom prst="rect">
            <a:avLst/>
          </a:prstGeom>
          <a:solidFill>
            <a:srgbClr val="ECECEC"/>
          </a:solidFill>
          <a:ln w="88900" cap="sq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5" name="Google Shape;185;p5"/>
          <p:cNvGrpSpPr/>
          <p:nvPr/>
        </p:nvGrpSpPr>
        <p:grpSpPr>
          <a:xfrm>
            <a:off x="105327" y="3931043"/>
            <a:ext cx="4464000" cy="782307"/>
            <a:chOff x="105327" y="3933659"/>
            <a:chExt cx="4464000" cy="782307"/>
          </a:xfrm>
        </p:grpSpPr>
        <p:grpSp>
          <p:nvGrpSpPr>
            <p:cNvPr id="186" name="Google Shape;186;p5"/>
            <p:cNvGrpSpPr/>
            <p:nvPr/>
          </p:nvGrpSpPr>
          <p:grpSpPr>
            <a:xfrm>
              <a:off x="110572" y="3936316"/>
              <a:ext cx="4383582" cy="779650"/>
              <a:chOff x="3992525" y="2371100"/>
              <a:chExt cx="561674" cy="99900"/>
            </a:xfrm>
          </p:grpSpPr>
          <p:sp>
            <p:nvSpPr>
              <p:cNvPr id="187" name="Google Shape;187;p5"/>
              <p:cNvSpPr/>
              <p:nvPr/>
            </p:nvSpPr>
            <p:spPr>
              <a:xfrm>
                <a:off x="4053125" y="2433775"/>
                <a:ext cx="25" cy="1175"/>
              </a:xfrm>
              <a:custGeom>
                <a:avLst/>
                <a:gdLst/>
                <a:ahLst/>
                <a:cxnLst/>
                <a:rect l="l" t="t" r="r" b="b"/>
                <a:pathLst>
                  <a:path w="1" h="47" extrusionOk="0">
                    <a:moveTo>
                      <a:pt x="1" y="47"/>
                    </a:move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8" name="Google Shape;188;p5"/>
              <p:cNvSpPr/>
              <p:nvPr/>
            </p:nvSpPr>
            <p:spPr>
              <a:xfrm>
                <a:off x="4057175" y="246320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1" y="1"/>
                    </a:move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9" name="Google Shape;189;p5"/>
              <p:cNvSpPr/>
              <p:nvPr/>
            </p:nvSpPr>
            <p:spPr>
              <a:xfrm>
                <a:off x="4053475" y="2443175"/>
                <a:ext cx="300" cy="1175"/>
              </a:xfrm>
              <a:custGeom>
                <a:avLst/>
                <a:gdLst/>
                <a:ahLst/>
                <a:cxnLst/>
                <a:rect l="l" t="t" r="r" b="b"/>
                <a:pathLst>
                  <a:path w="12" h="47" extrusionOk="0">
                    <a:moveTo>
                      <a:pt x="12" y="47"/>
                    </a:moveTo>
                    <a:cubicBezTo>
                      <a:pt x="1" y="36"/>
                      <a:pt x="1" y="14"/>
                      <a:pt x="1" y="0"/>
                    </a:cubicBezTo>
                    <a:cubicBezTo>
                      <a:pt x="1" y="14"/>
                      <a:pt x="1" y="36"/>
                      <a:pt x="12" y="4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0" name="Google Shape;190;p5"/>
              <p:cNvSpPr/>
              <p:nvPr/>
            </p:nvSpPr>
            <p:spPr>
              <a:xfrm>
                <a:off x="4053125" y="2438350"/>
                <a:ext cx="375" cy="1400"/>
              </a:xfrm>
              <a:custGeom>
                <a:avLst/>
                <a:gdLst/>
                <a:ahLst/>
                <a:cxnLst/>
                <a:rect l="l" t="t" r="r" b="b"/>
                <a:pathLst>
                  <a:path w="15" h="56" extrusionOk="0">
                    <a:moveTo>
                      <a:pt x="15" y="56"/>
                    </a:moveTo>
                    <a:cubicBezTo>
                      <a:pt x="1" y="34"/>
                      <a:pt x="1" y="23"/>
                      <a:pt x="1" y="1"/>
                    </a:cubicBezTo>
                    <a:cubicBezTo>
                      <a:pt x="1" y="23"/>
                      <a:pt x="1" y="34"/>
                      <a:pt x="15" y="5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1" name="Google Shape;191;p5"/>
              <p:cNvSpPr/>
              <p:nvPr/>
            </p:nvSpPr>
            <p:spPr>
              <a:xfrm>
                <a:off x="4054025" y="2448325"/>
                <a:ext cx="25" cy="625"/>
              </a:xfrm>
              <a:custGeom>
                <a:avLst/>
                <a:gdLst/>
                <a:ahLst/>
                <a:cxnLst/>
                <a:rect l="l" t="t" r="r" b="b"/>
                <a:pathLst>
                  <a:path w="1" h="25" extrusionOk="0">
                    <a:moveTo>
                      <a:pt x="0" y="25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2" name="Google Shape;192;p5"/>
              <p:cNvSpPr/>
              <p:nvPr/>
            </p:nvSpPr>
            <p:spPr>
              <a:xfrm>
                <a:off x="4132950" y="2371100"/>
                <a:ext cx="115550" cy="96725"/>
              </a:xfrm>
              <a:custGeom>
                <a:avLst/>
                <a:gdLst/>
                <a:ahLst/>
                <a:cxnLst/>
                <a:rect l="l" t="t" r="r" b="b"/>
                <a:pathLst>
                  <a:path w="4622" h="3869" extrusionOk="0">
                    <a:moveTo>
                      <a:pt x="2987" y="1407"/>
                    </a:moveTo>
                    <a:cubicBezTo>
                      <a:pt x="3064" y="1407"/>
                      <a:pt x="3141" y="1416"/>
                      <a:pt x="3216" y="1431"/>
                    </a:cubicBezTo>
                    <a:cubicBezTo>
                      <a:pt x="3328" y="1456"/>
                      <a:pt x="3433" y="1488"/>
                      <a:pt x="3512" y="1557"/>
                    </a:cubicBezTo>
                    <a:cubicBezTo>
                      <a:pt x="3617" y="1604"/>
                      <a:pt x="3628" y="1661"/>
                      <a:pt x="3638" y="1730"/>
                    </a:cubicBezTo>
                    <a:cubicBezTo>
                      <a:pt x="3660" y="1843"/>
                      <a:pt x="3534" y="1936"/>
                      <a:pt x="3534" y="1936"/>
                    </a:cubicBezTo>
                    <a:cubicBezTo>
                      <a:pt x="3433" y="2010"/>
                      <a:pt x="3313" y="2055"/>
                      <a:pt x="3197" y="2055"/>
                    </a:cubicBezTo>
                    <a:cubicBezTo>
                      <a:pt x="3172" y="2055"/>
                      <a:pt x="3147" y="2053"/>
                      <a:pt x="3122" y="2049"/>
                    </a:cubicBezTo>
                    <a:cubicBezTo>
                      <a:pt x="3111" y="2049"/>
                      <a:pt x="3100" y="2038"/>
                      <a:pt x="3100" y="2038"/>
                    </a:cubicBezTo>
                    <a:cubicBezTo>
                      <a:pt x="2862" y="1947"/>
                      <a:pt x="2735" y="1683"/>
                      <a:pt x="2689" y="1456"/>
                    </a:cubicBezTo>
                    <a:cubicBezTo>
                      <a:pt x="2700" y="1456"/>
                      <a:pt x="2711" y="1442"/>
                      <a:pt x="2724" y="1442"/>
                    </a:cubicBezTo>
                    <a:cubicBezTo>
                      <a:pt x="2810" y="1418"/>
                      <a:pt x="2898" y="1407"/>
                      <a:pt x="2987" y="1407"/>
                    </a:cubicBezTo>
                    <a:close/>
                    <a:moveTo>
                      <a:pt x="2186" y="0"/>
                    </a:moveTo>
                    <a:cubicBezTo>
                      <a:pt x="2024" y="231"/>
                      <a:pt x="1887" y="506"/>
                      <a:pt x="1832" y="802"/>
                    </a:cubicBezTo>
                    <a:cubicBezTo>
                      <a:pt x="871" y="1305"/>
                      <a:pt x="185" y="2243"/>
                      <a:pt x="34" y="3273"/>
                    </a:cubicBezTo>
                    <a:cubicBezTo>
                      <a:pt x="12" y="3479"/>
                      <a:pt x="1" y="3674"/>
                      <a:pt x="1" y="3869"/>
                    </a:cubicBezTo>
                    <a:lnTo>
                      <a:pt x="915" y="3869"/>
                    </a:lnTo>
                    <a:cubicBezTo>
                      <a:pt x="915" y="3707"/>
                      <a:pt x="926" y="3559"/>
                      <a:pt x="951" y="3410"/>
                    </a:cubicBezTo>
                    <a:cubicBezTo>
                      <a:pt x="1030" y="2804"/>
                      <a:pt x="1363" y="2243"/>
                      <a:pt x="1854" y="1854"/>
                    </a:cubicBezTo>
                    <a:cubicBezTo>
                      <a:pt x="2013" y="2348"/>
                      <a:pt x="2323" y="2713"/>
                      <a:pt x="2735" y="2883"/>
                    </a:cubicBezTo>
                    <a:cubicBezTo>
                      <a:pt x="2804" y="2908"/>
                      <a:pt x="2883" y="2941"/>
                      <a:pt x="2963" y="2952"/>
                    </a:cubicBezTo>
                    <a:cubicBezTo>
                      <a:pt x="3041" y="2969"/>
                      <a:pt x="3123" y="2978"/>
                      <a:pt x="3206" y="2978"/>
                    </a:cubicBezTo>
                    <a:cubicBezTo>
                      <a:pt x="3510" y="2978"/>
                      <a:pt x="3833" y="2862"/>
                      <a:pt x="4083" y="2655"/>
                    </a:cubicBezTo>
                    <a:cubicBezTo>
                      <a:pt x="4451" y="2381"/>
                      <a:pt x="4621" y="1969"/>
                      <a:pt x="4542" y="1557"/>
                    </a:cubicBezTo>
                    <a:cubicBezTo>
                      <a:pt x="4495" y="1261"/>
                      <a:pt x="4314" y="986"/>
                      <a:pt x="4004" y="769"/>
                    </a:cubicBezTo>
                    <a:cubicBezTo>
                      <a:pt x="3844" y="665"/>
                      <a:pt x="3649" y="585"/>
                      <a:pt x="3444" y="539"/>
                    </a:cubicBezTo>
                    <a:cubicBezTo>
                      <a:pt x="3314" y="521"/>
                      <a:pt x="3174" y="503"/>
                      <a:pt x="3035" y="503"/>
                    </a:cubicBezTo>
                    <a:cubicBezTo>
                      <a:pt x="3004" y="503"/>
                      <a:pt x="2972" y="504"/>
                      <a:pt x="2941" y="506"/>
                    </a:cubicBezTo>
                    <a:cubicBezTo>
                      <a:pt x="3043" y="333"/>
                      <a:pt x="3180" y="173"/>
                      <a:pt x="336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3" name="Google Shape;193;p5"/>
              <p:cNvSpPr/>
              <p:nvPr/>
            </p:nvSpPr>
            <p:spPr>
              <a:xfrm>
                <a:off x="4281074" y="2371100"/>
                <a:ext cx="273125" cy="97557"/>
              </a:xfrm>
              <a:custGeom>
                <a:avLst/>
                <a:gdLst/>
                <a:ahLst/>
                <a:cxnLst/>
                <a:rect l="l" t="t" r="r" b="b"/>
                <a:pathLst>
                  <a:path w="10925" h="3869" extrusionOk="0">
                    <a:moveTo>
                      <a:pt x="9313" y="264"/>
                    </a:moveTo>
                    <a:lnTo>
                      <a:pt x="9313" y="264"/>
                    </a:lnTo>
                    <a:cubicBezTo>
                      <a:pt x="9472" y="322"/>
                      <a:pt x="9634" y="412"/>
                      <a:pt x="9747" y="528"/>
                    </a:cubicBezTo>
                    <a:cubicBezTo>
                      <a:pt x="9840" y="607"/>
                      <a:pt x="9909" y="701"/>
                      <a:pt x="9942" y="791"/>
                    </a:cubicBezTo>
                    <a:cubicBezTo>
                      <a:pt x="9988" y="860"/>
                      <a:pt x="9977" y="917"/>
                      <a:pt x="9964" y="986"/>
                    </a:cubicBezTo>
                    <a:lnTo>
                      <a:pt x="9964" y="1008"/>
                    </a:lnTo>
                    <a:cubicBezTo>
                      <a:pt x="9909" y="1099"/>
                      <a:pt x="9783" y="1112"/>
                      <a:pt x="9747" y="1123"/>
                    </a:cubicBezTo>
                    <a:cubicBezTo>
                      <a:pt x="9733" y="1124"/>
                      <a:pt x="9718" y="1125"/>
                      <a:pt x="9704" y="1125"/>
                    </a:cubicBezTo>
                    <a:cubicBezTo>
                      <a:pt x="9569" y="1125"/>
                      <a:pt x="9430" y="1079"/>
                      <a:pt x="9346" y="997"/>
                    </a:cubicBezTo>
                    <a:cubicBezTo>
                      <a:pt x="9335" y="986"/>
                      <a:pt x="9324" y="986"/>
                      <a:pt x="9324" y="975"/>
                    </a:cubicBezTo>
                    <a:cubicBezTo>
                      <a:pt x="9198" y="802"/>
                      <a:pt x="9187" y="539"/>
                      <a:pt x="9313" y="264"/>
                    </a:cubicBezTo>
                    <a:close/>
                    <a:moveTo>
                      <a:pt x="3158" y="1305"/>
                    </a:moveTo>
                    <a:cubicBezTo>
                      <a:pt x="3215" y="1318"/>
                      <a:pt x="3251" y="1318"/>
                      <a:pt x="3295" y="1351"/>
                    </a:cubicBezTo>
                    <a:lnTo>
                      <a:pt x="3306" y="1373"/>
                    </a:lnTo>
                    <a:lnTo>
                      <a:pt x="3320" y="1387"/>
                    </a:lnTo>
                    <a:cubicBezTo>
                      <a:pt x="3320" y="1420"/>
                      <a:pt x="3342" y="1466"/>
                      <a:pt x="3320" y="1535"/>
                    </a:cubicBezTo>
                    <a:cubicBezTo>
                      <a:pt x="3262" y="1683"/>
                      <a:pt x="3125" y="1843"/>
                      <a:pt x="2977" y="1911"/>
                    </a:cubicBezTo>
                    <a:cubicBezTo>
                      <a:pt x="2908" y="1947"/>
                      <a:pt x="2850" y="1969"/>
                      <a:pt x="2793" y="1991"/>
                    </a:cubicBezTo>
                    <a:cubicBezTo>
                      <a:pt x="2746" y="1832"/>
                      <a:pt x="2724" y="1626"/>
                      <a:pt x="2815" y="1477"/>
                    </a:cubicBezTo>
                    <a:cubicBezTo>
                      <a:pt x="2826" y="1466"/>
                      <a:pt x="2839" y="1442"/>
                      <a:pt x="2850" y="1420"/>
                    </a:cubicBezTo>
                    <a:cubicBezTo>
                      <a:pt x="2894" y="1351"/>
                      <a:pt x="3031" y="1305"/>
                      <a:pt x="3158" y="1305"/>
                    </a:cubicBezTo>
                    <a:close/>
                    <a:moveTo>
                      <a:pt x="6499" y="0"/>
                    </a:moveTo>
                    <a:cubicBezTo>
                      <a:pt x="6463" y="25"/>
                      <a:pt x="6430" y="47"/>
                      <a:pt x="6395" y="83"/>
                    </a:cubicBezTo>
                    <a:cubicBezTo>
                      <a:pt x="6282" y="184"/>
                      <a:pt x="6167" y="289"/>
                      <a:pt x="6076" y="412"/>
                    </a:cubicBezTo>
                    <a:cubicBezTo>
                      <a:pt x="5972" y="517"/>
                      <a:pt x="5892" y="643"/>
                      <a:pt x="5802" y="780"/>
                    </a:cubicBezTo>
                    <a:cubicBezTo>
                      <a:pt x="5744" y="860"/>
                      <a:pt x="5686" y="939"/>
                      <a:pt x="5640" y="1030"/>
                    </a:cubicBezTo>
                    <a:cubicBezTo>
                      <a:pt x="5560" y="1156"/>
                      <a:pt x="5491" y="1283"/>
                      <a:pt x="5434" y="1398"/>
                    </a:cubicBezTo>
                    <a:lnTo>
                      <a:pt x="5401" y="1442"/>
                    </a:lnTo>
                    <a:cubicBezTo>
                      <a:pt x="5354" y="1535"/>
                      <a:pt x="5310" y="1615"/>
                      <a:pt x="5253" y="1705"/>
                    </a:cubicBezTo>
                    <a:cubicBezTo>
                      <a:pt x="5011" y="2106"/>
                      <a:pt x="4783" y="2416"/>
                      <a:pt x="4462" y="2587"/>
                    </a:cubicBezTo>
                    <a:cubicBezTo>
                      <a:pt x="4304" y="2682"/>
                      <a:pt x="4110" y="2729"/>
                      <a:pt x="3905" y="2729"/>
                    </a:cubicBezTo>
                    <a:cubicBezTo>
                      <a:pt x="3769" y="2729"/>
                      <a:pt x="3627" y="2708"/>
                      <a:pt x="3490" y="2666"/>
                    </a:cubicBezTo>
                    <a:cubicBezTo>
                      <a:pt x="3822" y="2460"/>
                      <a:pt x="4086" y="2142"/>
                      <a:pt x="4187" y="1810"/>
                    </a:cubicBezTo>
                    <a:cubicBezTo>
                      <a:pt x="4267" y="1499"/>
                      <a:pt x="4256" y="1203"/>
                      <a:pt x="4130" y="939"/>
                    </a:cubicBezTo>
                    <a:cubicBezTo>
                      <a:pt x="4075" y="849"/>
                      <a:pt x="4006" y="769"/>
                      <a:pt x="3924" y="687"/>
                    </a:cubicBezTo>
                    <a:cubicBezTo>
                      <a:pt x="3743" y="517"/>
                      <a:pt x="3490" y="412"/>
                      <a:pt x="3215" y="390"/>
                    </a:cubicBezTo>
                    <a:cubicBezTo>
                      <a:pt x="3182" y="388"/>
                      <a:pt x="3149" y="387"/>
                      <a:pt x="3117" y="387"/>
                    </a:cubicBezTo>
                    <a:cubicBezTo>
                      <a:pt x="2707" y="387"/>
                      <a:pt x="2317" y="574"/>
                      <a:pt x="2106" y="882"/>
                    </a:cubicBezTo>
                    <a:cubicBezTo>
                      <a:pt x="1832" y="1261"/>
                      <a:pt x="1763" y="1752"/>
                      <a:pt x="1900" y="2221"/>
                    </a:cubicBezTo>
                    <a:cubicBezTo>
                      <a:pt x="1821" y="2243"/>
                      <a:pt x="1741" y="2265"/>
                      <a:pt x="1648" y="2301"/>
                    </a:cubicBezTo>
                    <a:cubicBezTo>
                      <a:pt x="1055" y="2507"/>
                      <a:pt x="517" y="2966"/>
                      <a:pt x="173" y="3537"/>
                    </a:cubicBezTo>
                    <a:cubicBezTo>
                      <a:pt x="105" y="3638"/>
                      <a:pt x="47" y="3753"/>
                      <a:pt x="0" y="3869"/>
                    </a:cubicBezTo>
                    <a:lnTo>
                      <a:pt x="1030" y="3869"/>
                    </a:lnTo>
                    <a:cubicBezTo>
                      <a:pt x="1261" y="3537"/>
                      <a:pt x="1579" y="3284"/>
                      <a:pt x="1947" y="3158"/>
                    </a:cubicBezTo>
                    <a:cubicBezTo>
                      <a:pt x="2084" y="3103"/>
                      <a:pt x="2222" y="3078"/>
                      <a:pt x="2403" y="3045"/>
                    </a:cubicBezTo>
                    <a:cubicBezTo>
                      <a:pt x="2414" y="3056"/>
                      <a:pt x="2427" y="3067"/>
                      <a:pt x="2438" y="3078"/>
                    </a:cubicBezTo>
                    <a:cubicBezTo>
                      <a:pt x="2831" y="3451"/>
                      <a:pt x="3365" y="3644"/>
                      <a:pt x="3898" y="3644"/>
                    </a:cubicBezTo>
                    <a:cubicBezTo>
                      <a:pt x="4249" y="3644"/>
                      <a:pt x="4600" y="3560"/>
                      <a:pt x="4909" y="3388"/>
                    </a:cubicBezTo>
                    <a:cubicBezTo>
                      <a:pt x="5491" y="3056"/>
                      <a:pt x="5835" y="2529"/>
                      <a:pt x="6109" y="2073"/>
                    </a:cubicBezTo>
                    <a:cubicBezTo>
                      <a:pt x="6145" y="1991"/>
                      <a:pt x="6189" y="1922"/>
                      <a:pt x="6235" y="1843"/>
                    </a:cubicBezTo>
                    <a:cubicBezTo>
                      <a:pt x="6340" y="1661"/>
                      <a:pt x="6430" y="1488"/>
                      <a:pt x="6532" y="1329"/>
                    </a:cubicBezTo>
                    <a:cubicBezTo>
                      <a:pt x="6614" y="1203"/>
                      <a:pt x="6694" y="1099"/>
                      <a:pt x="6774" y="1008"/>
                    </a:cubicBezTo>
                    <a:cubicBezTo>
                      <a:pt x="6889" y="871"/>
                      <a:pt x="7012" y="755"/>
                      <a:pt x="7150" y="654"/>
                    </a:cubicBezTo>
                    <a:cubicBezTo>
                      <a:pt x="7493" y="390"/>
                      <a:pt x="7918" y="231"/>
                      <a:pt x="8374" y="173"/>
                    </a:cubicBezTo>
                    <a:lnTo>
                      <a:pt x="8374" y="173"/>
                    </a:lnTo>
                    <a:cubicBezTo>
                      <a:pt x="8237" y="654"/>
                      <a:pt x="8305" y="1134"/>
                      <a:pt x="8569" y="1499"/>
                    </a:cubicBezTo>
                    <a:cubicBezTo>
                      <a:pt x="8616" y="1568"/>
                      <a:pt x="8673" y="1626"/>
                      <a:pt x="8728" y="1683"/>
                    </a:cubicBezTo>
                    <a:cubicBezTo>
                      <a:pt x="8977" y="1921"/>
                      <a:pt x="9327" y="2047"/>
                      <a:pt x="9683" y="2047"/>
                    </a:cubicBezTo>
                    <a:cubicBezTo>
                      <a:pt x="9739" y="2047"/>
                      <a:pt x="9795" y="2044"/>
                      <a:pt x="9851" y="2038"/>
                    </a:cubicBezTo>
                    <a:cubicBezTo>
                      <a:pt x="10238" y="1980"/>
                      <a:pt x="10559" y="1785"/>
                      <a:pt x="10743" y="1477"/>
                    </a:cubicBezTo>
                    <a:cubicBezTo>
                      <a:pt x="10776" y="1431"/>
                      <a:pt x="10801" y="1387"/>
                      <a:pt x="10812" y="1340"/>
                    </a:cubicBezTo>
                    <a:cubicBezTo>
                      <a:pt x="10925" y="1044"/>
                      <a:pt x="10914" y="711"/>
                      <a:pt x="10765" y="379"/>
                    </a:cubicBezTo>
                    <a:cubicBezTo>
                      <a:pt x="10708" y="242"/>
                      <a:pt x="10617" y="116"/>
                      <a:pt x="1051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4" name="Google Shape;194;p5"/>
              <p:cNvSpPr/>
              <p:nvPr/>
            </p:nvSpPr>
            <p:spPr>
              <a:xfrm>
                <a:off x="4398925" y="2371100"/>
                <a:ext cx="116700" cy="96725"/>
              </a:xfrm>
              <a:custGeom>
                <a:avLst/>
                <a:gdLst/>
                <a:ahLst/>
                <a:cxnLst/>
                <a:rect l="l" t="t" r="r" b="b"/>
                <a:pathLst>
                  <a:path w="4668" h="3869" extrusionOk="0">
                    <a:moveTo>
                      <a:pt x="0" y="0"/>
                    </a:moveTo>
                    <a:cubicBezTo>
                      <a:pt x="22" y="25"/>
                      <a:pt x="58" y="47"/>
                      <a:pt x="80" y="58"/>
                    </a:cubicBezTo>
                    <a:cubicBezTo>
                      <a:pt x="275" y="206"/>
                      <a:pt x="459" y="344"/>
                      <a:pt x="651" y="481"/>
                    </a:cubicBezTo>
                    <a:lnTo>
                      <a:pt x="835" y="607"/>
                    </a:lnTo>
                    <a:cubicBezTo>
                      <a:pt x="915" y="665"/>
                      <a:pt x="994" y="722"/>
                      <a:pt x="1088" y="780"/>
                    </a:cubicBezTo>
                    <a:cubicBezTo>
                      <a:pt x="1236" y="882"/>
                      <a:pt x="1384" y="986"/>
                      <a:pt x="1532" y="1099"/>
                    </a:cubicBezTo>
                    <a:cubicBezTo>
                      <a:pt x="1626" y="1167"/>
                      <a:pt x="1716" y="1236"/>
                      <a:pt x="1796" y="1305"/>
                    </a:cubicBezTo>
                    <a:cubicBezTo>
                      <a:pt x="1807" y="1318"/>
                      <a:pt x="1818" y="1318"/>
                      <a:pt x="1818" y="1329"/>
                    </a:cubicBezTo>
                    <a:cubicBezTo>
                      <a:pt x="2724" y="2060"/>
                      <a:pt x="3375" y="2952"/>
                      <a:pt x="3707" y="3869"/>
                    </a:cubicBezTo>
                    <a:lnTo>
                      <a:pt x="4668" y="3869"/>
                    </a:lnTo>
                    <a:cubicBezTo>
                      <a:pt x="4325" y="2691"/>
                      <a:pt x="3548" y="1557"/>
                      <a:pt x="2436" y="654"/>
                    </a:cubicBezTo>
                    <a:cubicBezTo>
                      <a:pt x="2414" y="643"/>
                      <a:pt x="2403" y="618"/>
                      <a:pt x="2392" y="607"/>
                    </a:cubicBezTo>
                    <a:cubicBezTo>
                      <a:pt x="2287" y="528"/>
                      <a:pt x="2186" y="448"/>
                      <a:pt x="2081" y="368"/>
                    </a:cubicBezTo>
                    <a:cubicBezTo>
                      <a:pt x="1944" y="275"/>
                      <a:pt x="1818" y="173"/>
                      <a:pt x="1681" y="83"/>
                    </a:cubicBezTo>
                    <a:cubicBezTo>
                      <a:pt x="1648" y="47"/>
                      <a:pt x="1601" y="25"/>
                      <a:pt x="156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5" name="Google Shape;195;p5"/>
              <p:cNvSpPr/>
              <p:nvPr/>
            </p:nvSpPr>
            <p:spPr>
              <a:xfrm>
                <a:off x="3992525" y="2371100"/>
                <a:ext cx="146425" cy="96725"/>
              </a:xfrm>
              <a:custGeom>
                <a:avLst/>
                <a:gdLst/>
                <a:ahLst/>
                <a:cxnLst/>
                <a:rect l="l" t="t" r="r" b="b"/>
                <a:pathLst>
                  <a:path w="5857" h="3869" extrusionOk="0">
                    <a:moveTo>
                      <a:pt x="2150" y="0"/>
                    </a:moveTo>
                    <a:cubicBezTo>
                      <a:pt x="1922" y="401"/>
                      <a:pt x="1752" y="838"/>
                      <a:pt x="1648" y="1283"/>
                    </a:cubicBezTo>
                    <a:cubicBezTo>
                      <a:pt x="1066" y="1156"/>
                      <a:pt x="503" y="917"/>
                      <a:pt x="1" y="607"/>
                    </a:cubicBezTo>
                    <a:lnTo>
                      <a:pt x="1" y="1661"/>
                    </a:lnTo>
                    <a:cubicBezTo>
                      <a:pt x="481" y="1900"/>
                      <a:pt x="997" y="2073"/>
                      <a:pt x="1522" y="2186"/>
                    </a:cubicBezTo>
                    <a:cubicBezTo>
                      <a:pt x="1478" y="2760"/>
                      <a:pt x="1533" y="3320"/>
                      <a:pt x="1684" y="3869"/>
                    </a:cubicBezTo>
                    <a:lnTo>
                      <a:pt x="2644" y="3869"/>
                    </a:lnTo>
                    <a:cubicBezTo>
                      <a:pt x="2620" y="3811"/>
                      <a:pt x="2598" y="3742"/>
                      <a:pt x="2587" y="3685"/>
                    </a:cubicBezTo>
                    <a:cubicBezTo>
                      <a:pt x="2529" y="3490"/>
                      <a:pt x="2493" y="3309"/>
                      <a:pt x="2460" y="3114"/>
                    </a:cubicBezTo>
                    <a:lnTo>
                      <a:pt x="2460" y="3089"/>
                    </a:lnTo>
                    <a:cubicBezTo>
                      <a:pt x="2460" y="3034"/>
                      <a:pt x="2450" y="2987"/>
                      <a:pt x="2450" y="2930"/>
                    </a:cubicBezTo>
                    <a:cubicBezTo>
                      <a:pt x="2439" y="2919"/>
                      <a:pt x="2439" y="2897"/>
                      <a:pt x="2439" y="2883"/>
                    </a:cubicBezTo>
                    <a:lnTo>
                      <a:pt x="2439" y="2746"/>
                    </a:lnTo>
                    <a:cubicBezTo>
                      <a:pt x="2425" y="2724"/>
                      <a:pt x="2425" y="2713"/>
                      <a:pt x="2425" y="2691"/>
                    </a:cubicBezTo>
                    <a:lnTo>
                      <a:pt x="2425" y="2554"/>
                    </a:lnTo>
                    <a:lnTo>
                      <a:pt x="2425" y="2507"/>
                    </a:lnTo>
                    <a:cubicBezTo>
                      <a:pt x="2425" y="2438"/>
                      <a:pt x="2425" y="2381"/>
                      <a:pt x="2439" y="2312"/>
                    </a:cubicBezTo>
                    <a:cubicBezTo>
                      <a:pt x="2566" y="2317"/>
                      <a:pt x="2694" y="2319"/>
                      <a:pt x="2818" y="2319"/>
                    </a:cubicBezTo>
                    <a:cubicBezTo>
                      <a:pt x="2993" y="2319"/>
                      <a:pt x="3160" y="2314"/>
                      <a:pt x="3306" y="2301"/>
                    </a:cubicBezTo>
                    <a:cubicBezTo>
                      <a:pt x="3866" y="2243"/>
                      <a:pt x="4885" y="2027"/>
                      <a:pt x="5470" y="1214"/>
                    </a:cubicBezTo>
                    <a:cubicBezTo>
                      <a:pt x="5719" y="860"/>
                      <a:pt x="5857" y="426"/>
                      <a:pt x="5835" y="0"/>
                    </a:cubicBezTo>
                    <a:lnTo>
                      <a:pt x="4909" y="0"/>
                    </a:lnTo>
                    <a:cubicBezTo>
                      <a:pt x="4931" y="253"/>
                      <a:pt x="4874" y="506"/>
                      <a:pt x="4736" y="676"/>
                    </a:cubicBezTo>
                    <a:cubicBezTo>
                      <a:pt x="4325" y="1225"/>
                      <a:pt x="3537" y="1362"/>
                      <a:pt x="3205" y="1398"/>
                    </a:cubicBezTo>
                    <a:cubicBezTo>
                      <a:pt x="3074" y="1406"/>
                      <a:pt x="2928" y="1413"/>
                      <a:pt x="2768" y="1413"/>
                    </a:cubicBezTo>
                    <a:cubicBezTo>
                      <a:pt x="2701" y="1413"/>
                      <a:pt x="2633" y="1412"/>
                      <a:pt x="2562" y="1409"/>
                    </a:cubicBezTo>
                    <a:cubicBezTo>
                      <a:pt x="2688" y="950"/>
                      <a:pt x="2883" y="539"/>
                      <a:pt x="3111" y="206"/>
                    </a:cubicBezTo>
                    <a:cubicBezTo>
                      <a:pt x="3158" y="127"/>
                      <a:pt x="3215" y="58"/>
                      <a:pt x="326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6" name="Google Shape;196;p5"/>
              <p:cNvSpPr/>
              <p:nvPr/>
            </p:nvSpPr>
            <p:spPr>
              <a:xfrm>
                <a:off x="4053125" y="2428900"/>
                <a:ext cx="375" cy="4900"/>
              </a:xfrm>
              <a:custGeom>
                <a:avLst/>
                <a:gdLst/>
                <a:ahLst/>
                <a:cxnLst/>
                <a:rect l="l" t="t" r="r" b="b"/>
                <a:pathLst>
                  <a:path w="15" h="196" extrusionOk="0">
                    <a:moveTo>
                      <a:pt x="1" y="195"/>
                    </a:moveTo>
                    <a:cubicBezTo>
                      <a:pt x="1" y="126"/>
                      <a:pt x="1" y="69"/>
                      <a:pt x="15" y="0"/>
                    </a:cubicBezTo>
                    <a:cubicBezTo>
                      <a:pt x="1" y="69"/>
                      <a:pt x="1" y="126"/>
                      <a:pt x="1" y="195"/>
                    </a:cubicBezTo>
                    <a:close/>
                  </a:path>
                </a:pathLst>
              </a:custGeom>
              <a:solidFill>
                <a:srgbClr val="BEB8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7" name="Google Shape;197;p5"/>
              <p:cNvSpPr/>
              <p:nvPr/>
            </p:nvSpPr>
            <p:spPr>
              <a:xfrm>
                <a:off x="4053125" y="2434925"/>
                <a:ext cx="25" cy="3450"/>
              </a:xfrm>
              <a:custGeom>
                <a:avLst/>
                <a:gdLst/>
                <a:ahLst/>
                <a:cxnLst/>
                <a:rect l="l" t="t" r="r" b="b"/>
                <a:pathLst>
                  <a:path w="1" h="138" extrusionOk="0">
                    <a:moveTo>
                      <a:pt x="1" y="138"/>
                    </a:move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EB8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" name="Google Shape;198;p5"/>
              <p:cNvSpPr/>
              <p:nvPr/>
            </p:nvSpPr>
            <p:spPr>
              <a:xfrm>
                <a:off x="4054025" y="2448925"/>
                <a:ext cx="3175" cy="14300"/>
              </a:xfrm>
              <a:custGeom>
                <a:avLst/>
                <a:gdLst/>
                <a:ahLst/>
                <a:cxnLst/>
                <a:rect l="l" t="t" r="r" b="b"/>
                <a:pathLst>
                  <a:path w="127" h="572" extrusionOk="0">
                    <a:moveTo>
                      <a:pt x="127" y="572"/>
                    </a:moveTo>
                    <a:cubicBezTo>
                      <a:pt x="69" y="377"/>
                      <a:pt x="33" y="196"/>
                      <a:pt x="0" y="1"/>
                    </a:cubicBezTo>
                    <a:cubicBezTo>
                      <a:pt x="33" y="196"/>
                      <a:pt x="69" y="377"/>
                      <a:pt x="127" y="572"/>
                    </a:cubicBezTo>
                    <a:close/>
                  </a:path>
                </a:pathLst>
              </a:custGeom>
              <a:solidFill>
                <a:srgbClr val="BEB8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9" name="Google Shape;199;p5"/>
              <p:cNvSpPr/>
              <p:nvPr/>
            </p:nvSpPr>
            <p:spPr>
              <a:xfrm>
                <a:off x="4057175" y="2463200"/>
                <a:ext cx="1475" cy="4625"/>
              </a:xfrm>
              <a:custGeom>
                <a:avLst/>
                <a:gdLst/>
                <a:ahLst/>
                <a:cxnLst/>
                <a:rect l="l" t="t" r="r" b="b"/>
                <a:pathLst>
                  <a:path w="59" h="185" extrusionOk="0">
                    <a:moveTo>
                      <a:pt x="1" y="1"/>
                    </a:moveTo>
                    <a:cubicBezTo>
                      <a:pt x="12" y="58"/>
                      <a:pt x="34" y="127"/>
                      <a:pt x="58" y="185"/>
                    </a:cubicBezTo>
                    <a:lnTo>
                      <a:pt x="58" y="185"/>
                    </a:lnTo>
                    <a:cubicBezTo>
                      <a:pt x="34" y="127"/>
                      <a:pt x="12" y="58"/>
                      <a:pt x="1" y="1"/>
                    </a:cubicBezTo>
                    <a:close/>
                  </a:path>
                </a:pathLst>
              </a:custGeom>
              <a:solidFill>
                <a:srgbClr val="BEB8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0" name="Google Shape;200;p5"/>
              <p:cNvSpPr/>
              <p:nvPr/>
            </p:nvSpPr>
            <p:spPr>
              <a:xfrm>
                <a:off x="4059450" y="2470975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EB8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01" name="Google Shape;201;p5"/>
            <p:cNvSpPr/>
            <p:nvPr/>
          </p:nvSpPr>
          <p:spPr>
            <a:xfrm>
              <a:off x="105327" y="3933659"/>
              <a:ext cx="4464000" cy="7614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202" name="Google Shape;202;p5"/>
          <p:cNvCxnSpPr/>
          <p:nvPr/>
        </p:nvCxnSpPr>
        <p:spPr>
          <a:xfrm rot="10800000">
            <a:off x="4568849" y="434300"/>
            <a:ext cx="0" cy="3501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03" name="Google Shape;203;p5"/>
          <p:cNvSpPr txBox="1">
            <a:spLocks noGrp="1"/>
          </p:cNvSpPr>
          <p:nvPr>
            <p:ph type="title"/>
          </p:nvPr>
        </p:nvSpPr>
        <p:spPr>
          <a:xfrm>
            <a:off x="182211" y="1996933"/>
            <a:ext cx="4311943" cy="1886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zh-TW" sz="3600">
                <a:solidFill>
                  <a:srgbClr val="54545F"/>
                </a:solidFill>
                <a:latin typeface="Arial"/>
                <a:ea typeface="Arial"/>
                <a:cs typeface="Arial"/>
                <a:sym typeface="Arial"/>
              </a:rPr>
              <a:t>填寫資料</a:t>
            </a:r>
            <a:r>
              <a:rPr lang="zh-TW" sz="2000">
                <a:latin typeface="Arial"/>
                <a:ea typeface="Arial"/>
                <a:cs typeface="Arial"/>
                <a:sym typeface="Arial"/>
              </a:rPr>
              <a:t/>
            </a:r>
            <a:br>
              <a:rPr lang="zh-TW" sz="2000">
                <a:latin typeface="Arial"/>
                <a:ea typeface="Arial"/>
                <a:cs typeface="Arial"/>
                <a:sym typeface="Arial"/>
              </a:rPr>
            </a:br>
            <a:r>
              <a:rPr lang="zh-TW" sz="2000">
                <a:latin typeface="Arial"/>
                <a:ea typeface="Arial"/>
                <a:cs typeface="Arial"/>
                <a:sym typeface="Arial"/>
              </a:rPr>
              <a:t/>
            </a:r>
            <a:br>
              <a:rPr lang="zh-TW" sz="2000">
                <a:latin typeface="Arial"/>
                <a:ea typeface="Arial"/>
                <a:cs typeface="Arial"/>
                <a:sym typeface="Arial"/>
              </a:rPr>
            </a:br>
            <a:r>
              <a:rPr lang="zh-TW" sz="1800">
                <a:latin typeface="Arial"/>
                <a:ea typeface="Arial"/>
                <a:cs typeface="Arial"/>
                <a:sym typeface="Arial"/>
              </a:rPr>
              <a:t>建議輸入有效的電子信箱</a:t>
            </a:r>
            <a:br>
              <a:rPr lang="zh-TW" sz="1800">
                <a:latin typeface="Arial"/>
                <a:ea typeface="Arial"/>
                <a:cs typeface="Arial"/>
                <a:sym typeface="Arial"/>
              </a:rPr>
            </a:br>
            <a:r>
              <a:rPr lang="zh-TW" sz="1800">
                <a:latin typeface="Arial"/>
                <a:ea typeface="Arial"/>
                <a:cs typeface="Arial"/>
                <a:sym typeface="Arial"/>
              </a:rPr>
              <a:t>簽署、接種結果及其他注意事項，將透過填寫的電子郵件聯繫</a:t>
            </a:r>
            <a:endParaRPr sz="18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5"/>
          <p:cNvSpPr txBox="1"/>
          <p:nvPr/>
        </p:nvSpPr>
        <p:spPr>
          <a:xfrm>
            <a:off x="255949" y="1023653"/>
            <a:ext cx="1413194" cy="96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C78C80"/>
                </a:solidFill>
                <a:latin typeface="Montserrat"/>
                <a:ea typeface="Montserrat"/>
                <a:cs typeface="Montserrat"/>
                <a:sym typeface="Montserrat"/>
              </a:rPr>
              <a:t>04</a:t>
            </a:r>
            <a:endParaRPr sz="6000" b="1" i="0" u="none" strike="noStrike" cap="none">
              <a:solidFill>
                <a:srgbClr val="C78C8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205" name="Google Shape;205;p5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l="-2195" t="11125" r="-2791" b="468"/>
          <a:stretch/>
        </p:blipFill>
        <p:spPr>
          <a:xfrm>
            <a:off x="4872404" y="535050"/>
            <a:ext cx="3818700" cy="4073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0" name="Google Shape;210;p6"/>
          <p:cNvGrpSpPr/>
          <p:nvPr/>
        </p:nvGrpSpPr>
        <p:grpSpPr>
          <a:xfrm>
            <a:off x="105327" y="3931043"/>
            <a:ext cx="4464000" cy="782307"/>
            <a:chOff x="105327" y="3933659"/>
            <a:chExt cx="4464000" cy="782307"/>
          </a:xfrm>
        </p:grpSpPr>
        <p:grpSp>
          <p:nvGrpSpPr>
            <p:cNvPr id="211" name="Google Shape;211;p6"/>
            <p:cNvGrpSpPr/>
            <p:nvPr/>
          </p:nvGrpSpPr>
          <p:grpSpPr>
            <a:xfrm>
              <a:off x="110572" y="3936316"/>
              <a:ext cx="4383582" cy="779650"/>
              <a:chOff x="3992525" y="2371100"/>
              <a:chExt cx="561674" cy="99900"/>
            </a:xfrm>
          </p:grpSpPr>
          <p:sp>
            <p:nvSpPr>
              <p:cNvPr id="212" name="Google Shape;212;p6"/>
              <p:cNvSpPr/>
              <p:nvPr/>
            </p:nvSpPr>
            <p:spPr>
              <a:xfrm>
                <a:off x="4053125" y="2433775"/>
                <a:ext cx="25" cy="1175"/>
              </a:xfrm>
              <a:custGeom>
                <a:avLst/>
                <a:gdLst/>
                <a:ahLst/>
                <a:cxnLst/>
                <a:rect l="l" t="t" r="r" b="b"/>
                <a:pathLst>
                  <a:path w="1" h="47" extrusionOk="0">
                    <a:moveTo>
                      <a:pt x="1" y="47"/>
                    </a:move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3" name="Google Shape;213;p6"/>
              <p:cNvSpPr/>
              <p:nvPr/>
            </p:nvSpPr>
            <p:spPr>
              <a:xfrm>
                <a:off x="4057175" y="246320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1" y="1"/>
                    </a:move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4" name="Google Shape;214;p6"/>
              <p:cNvSpPr/>
              <p:nvPr/>
            </p:nvSpPr>
            <p:spPr>
              <a:xfrm>
                <a:off x="4053475" y="2443175"/>
                <a:ext cx="300" cy="1175"/>
              </a:xfrm>
              <a:custGeom>
                <a:avLst/>
                <a:gdLst/>
                <a:ahLst/>
                <a:cxnLst/>
                <a:rect l="l" t="t" r="r" b="b"/>
                <a:pathLst>
                  <a:path w="12" h="47" extrusionOk="0">
                    <a:moveTo>
                      <a:pt x="12" y="47"/>
                    </a:moveTo>
                    <a:cubicBezTo>
                      <a:pt x="1" y="36"/>
                      <a:pt x="1" y="14"/>
                      <a:pt x="1" y="0"/>
                    </a:cubicBezTo>
                    <a:cubicBezTo>
                      <a:pt x="1" y="14"/>
                      <a:pt x="1" y="36"/>
                      <a:pt x="12" y="4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5" name="Google Shape;215;p6"/>
              <p:cNvSpPr/>
              <p:nvPr/>
            </p:nvSpPr>
            <p:spPr>
              <a:xfrm>
                <a:off x="4053125" y="2438350"/>
                <a:ext cx="375" cy="1400"/>
              </a:xfrm>
              <a:custGeom>
                <a:avLst/>
                <a:gdLst/>
                <a:ahLst/>
                <a:cxnLst/>
                <a:rect l="l" t="t" r="r" b="b"/>
                <a:pathLst>
                  <a:path w="15" h="56" extrusionOk="0">
                    <a:moveTo>
                      <a:pt x="15" y="56"/>
                    </a:moveTo>
                    <a:cubicBezTo>
                      <a:pt x="1" y="34"/>
                      <a:pt x="1" y="23"/>
                      <a:pt x="1" y="1"/>
                    </a:cubicBezTo>
                    <a:cubicBezTo>
                      <a:pt x="1" y="23"/>
                      <a:pt x="1" y="34"/>
                      <a:pt x="15" y="5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6" name="Google Shape;216;p6"/>
              <p:cNvSpPr/>
              <p:nvPr/>
            </p:nvSpPr>
            <p:spPr>
              <a:xfrm>
                <a:off x="4054025" y="2448325"/>
                <a:ext cx="25" cy="625"/>
              </a:xfrm>
              <a:custGeom>
                <a:avLst/>
                <a:gdLst/>
                <a:ahLst/>
                <a:cxnLst/>
                <a:rect l="l" t="t" r="r" b="b"/>
                <a:pathLst>
                  <a:path w="1" h="25" extrusionOk="0">
                    <a:moveTo>
                      <a:pt x="0" y="25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7" name="Google Shape;217;p6"/>
              <p:cNvSpPr/>
              <p:nvPr/>
            </p:nvSpPr>
            <p:spPr>
              <a:xfrm>
                <a:off x="4132950" y="2371100"/>
                <a:ext cx="115550" cy="96725"/>
              </a:xfrm>
              <a:custGeom>
                <a:avLst/>
                <a:gdLst/>
                <a:ahLst/>
                <a:cxnLst/>
                <a:rect l="l" t="t" r="r" b="b"/>
                <a:pathLst>
                  <a:path w="4622" h="3869" extrusionOk="0">
                    <a:moveTo>
                      <a:pt x="2987" y="1407"/>
                    </a:moveTo>
                    <a:cubicBezTo>
                      <a:pt x="3064" y="1407"/>
                      <a:pt x="3141" y="1416"/>
                      <a:pt x="3216" y="1431"/>
                    </a:cubicBezTo>
                    <a:cubicBezTo>
                      <a:pt x="3328" y="1456"/>
                      <a:pt x="3433" y="1488"/>
                      <a:pt x="3512" y="1557"/>
                    </a:cubicBezTo>
                    <a:cubicBezTo>
                      <a:pt x="3617" y="1604"/>
                      <a:pt x="3628" y="1661"/>
                      <a:pt x="3638" y="1730"/>
                    </a:cubicBezTo>
                    <a:cubicBezTo>
                      <a:pt x="3660" y="1843"/>
                      <a:pt x="3534" y="1936"/>
                      <a:pt x="3534" y="1936"/>
                    </a:cubicBezTo>
                    <a:cubicBezTo>
                      <a:pt x="3433" y="2010"/>
                      <a:pt x="3313" y="2055"/>
                      <a:pt x="3197" y="2055"/>
                    </a:cubicBezTo>
                    <a:cubicBezTo>
                      <a:pt x="3172" y="2055"/>
                      <a:pt x="3147" y="2053"/>
                      <a:pt x="3122" y="2049"/>
                    </a:cubicBezTo>
                    <a:cubicBezTo>
                      <a:pt x="3111" y="2049"/>
                      <a:pt x="3100" y="2038"/>
                      <a:pt x="3100" y="2038"/>
                    </a:cubicBezTo>
                    <a:cubicBezTo>
                      <a:pt x="2862" y="1947"/>
                      <a:pt x="2735" y="1683"/>
                      <a:pt x="2689" y="1456"/>
                    </a:cubicBezTo>
                    <a:cubicBezTo>
                      <a:pt x="2700" y="1456"/>
                      <a:pt x="2711" y="1442"/>
                      <a:pt x="2724" y="1442"/>
                    </a:cubicBezTo>
                    <a:cubicBezTo>
                      <a:pt x="2810" y="1418"/>
                      <a:pt x="2898" y="1407"/>
                      <a:pt x="2987" y="1407"/>
                    </a:cubicBezTo>
                    <a:close/>
                    <a:moveTo>
                      <a:pt x="2186" y="0"/>
                    </a:moveTo>
                    <a:cubicBezTo>
                      <a:pt x="2024" y="231"/>
                      <a:pt x="1887" y="506"/>
                      <a:pt x="1832" y="802"/>
                    </a:cubicBezTo>
                    <a:cubicBezTo>
                      <a:pt x="871" y="1305"/>
                      <a:pt x="185" y="2243"/>
                      <a:pt x="34" y="3273"/>
                    </a:cubicBezTo>
                    <a:cubicBezTo>
                      <a:pt x="12" y="3479"/>
                      <a:pt x="1" y="3674"/>
                      <a:pt x="1" y="3869"/>
                    </a:cubicBezTo>
                    <a:lnTo>
                      <a:pt x="915" y="3869"/>
                    </a:lnTo>
                    <a:cubicBezTo>
                      <a:pt x="915" y="3707"/>
                      <a:pt x="926" y="3559"/>
                      <a:pt x="951" y="3410"/>
                    </a:cubicBezTo>
                    <a:cubicBezTo>
                      <a:pt x="1030" y="2804"/>
                      <a:pt x="1363" y="2243"/>
                      <a:pt x="1854" y="1854"/>
                    </a:cubicBezTo>
                    <a:cubicBezTo>
                      <a:pt x="2013" y="2348"/>
                      <a:pt x="2323" y="2713"/>
                      <a:pt x="2735" y="2883"/>
                    </a:cubicBezTo>
                    <a:cubicBezTo>
                      <a:pt x="2804" y="2908"/>
                      <a:pt x="2883" y="2941"/>
                      <a:pt x="2963" y="2952"/>
                    </a:cubicBezTo>
                    <a:cubicBezTo>
                      <a:pt x="3041" y="2969"/>
                      <a:pt x="3123" y="2978"/>
                      <a:pt x="3206" y="2978"/>
                    </a:cubicBezTo>
                    <a:cubicBezTo>
                      <a:pt x="3510" y="2978"/>
                      <a:pt x="3833" y="2862"/>
                      <a:pt x="4083" y="2655"/>
                    </a:cubicBezTo>
                    <a:cubicBezTo>
                      <a:pt x="4451" y="2381"/>
                      <a:pt x="4621" y="1969"/>
                      <a:pt x="4542" y="1557"/>
                    </a:cubicBezTo>
                    <a:cubicBezTo>
                      <a:pt x="4495" y="1261"/>
                      <a:pt x="4314" y="986"/>
                      <a:pt x="4004" y="769"/>
                    </a:cubicBezTo>
                    <a:cubicBezTo>
                      <a:pt x="3844" y="665"/>
                      <a:pt x="3649" y="585"/>
                      <a:pt x="3444" y="539"/>
                    </a:cubicBezTo>
                    <a:cubicBezTo>
                      <a:pt x="3314" y="521"/>
                      <a:pt x="3174" y="503"/>
                      <a:pt x="3035" y="503"/>
                    </a:cubicBezTo>
                    <a:cubicBezTo>
                      <a:pt x="3004" y="503"/>
                      <a:pt x="2972" y="504"/>
                      <a:pt x="2941" y="506"/>
                    </a:cubicBezTo>
                    <a:cubicBezTo>
                      <a:pt x="3043" y="333"/>
                      <a:pt x="3180" y="173"/>
                      <a:pt x="336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8" name="Google Shape;218;p6"/>
              <p:cNvSpPr/>
              <p:nvPr/>
            </p:nvSpPr>
            <p:spPr>
              <a:xfrm>
                <a:off x="4281074" y="2371100"/>
                <a:ext cx="273125" cy="97557"/>
              </a:xfrm>
              <a:custGeom>
                <a:avLst/>
                <a:gdLst/>
                <a:ahLst/>
                <a:cxnLst/>
                <a:rect l="l" t="t" r="r" b="b"/>
                <a:pathLst>
                  <a:path w="10925" h="3869" extrusionOk="0">
                    <a:moveTo>
                      <a:pt x="9313" y="264"/>
                    </a:moveTo>
                    <a:lnTo>
                      <a:pt x="9313" y="264"/>
                    </a:lnTo>
                    <a:cubicBezTo>
                      <a:pt x="9472" y="322"/>
                      <a:pt x="9634" y="412"/>
                      <a:pt x="9747" y="528"/>
                    </a:cubicBezTo>
                    <a:cubicBezTo>
                      <a:pt x="9840" y="607"/>
                      <a:pt x="9909" y="701"/>
                      <a:pt x="9942" y="791"/>
                    </a:cubicBezTo>
                    <a:cubicBezTo>
                      <a:pt x="9988" y="860"/>
                      <a:pt x="9977" y="917"/>
                      <a:pt x="9964" y="986"/>
                    </a:cubicBezTo>
                    <a:lnTo>
                      <a:pt x="9964" y="1008"/>
                    </a:lnTo>
                    <a:cubicBezTo>
                      <a:pt x="9909" y="1099"/>
                      <a:pt x="9783" y="1112"/>
                      <a:pt x="9747" y="1123"/>
                    </a:cubicBezTo>
                    <a:cubicBezTo>
                      <a:pt x="9733" y="1124"/>
                      <a:pt x="9718" y="1125"/>
                      <a:pt x="9704" y="1125"/>
                    </a:cubicBezTo>
                    <a:cubicBezTo>
                      <a:pt x="9569" y="1125"/>
                      <a:pt x="9430" y="1079"/>
                      <a:pt x="9346" y="997"/>
                    </a:cubicBezTo>
                    <a:cubicBezTo>
                      <a:pt x="9335" y="986"/>
                      <a:pt x="9324" y="986"/>
                      <a:pt x="9324" y="975"/>
                    </a:cubicBezTo>
                    <a:cubicBezTo>
                      <a:pt x="9198" y="802"/>
                      <a:pt x="9187" y="539"/>
                      <a:pt x="9313" y="264"/>
                    </a:cubicBezTo>
                    <a:close/>
                    <a:moveTo>
                      <a:pt x="3158" y="1305"/>
                    </a:moveTo>
                    <a:cubicBezTo>
                      <a:pt x="3215" y="1318"/>
                      <a:pt x="3251" y="1318"/>
                      <a:pt x="3295" y="1351"/>
                    </a:cubicBezTo>
                    <a:lnTo>
                      <a:pt x="3306" y="1373"/>
                    </a:lnTo>
                    <a:lnTo>
                      <a:pt x="3320" y="1387"/>
                    </a:lnTo>
                    <a:cubicBezTo>
                      <a:pt x="3320" y="1420"/>
                      <a:pt x="3342" y="1466"/>
                      <a:pt x="3320" y="1535"/>
                    </a:cubicBezTo>
                    <a:cubicBezTo>
                      <a:pt x="3262" y="1683"/>
                      <a:pt x="3125" y="1843"/>
                      <a:pt x="2977" y="1911"/>
                    </a:cubicBezTo>
                    <a:cubicBezTo>
                      <a:pt x="2908" y="1947"/>
                      <a:pt x="2850" y="1969"/>
                      <a:pt x="2793" y="1991"/>
                    </a:cubicBezTo>
                    <a:cubicBezTo>
                      <a:pt x="2746" y="1832"/>
                      <a:pt x="2724" y="1626"/>
                      <a:pt x="2815" y="1477"/>
                    </a:cubicBezTo>
                    <a:cubicBezTo>
                      <a:pt x="2826" y="1466"/>
                      <a:pt x="2839" y="1442"/>
                      <a:pt x="2850" y="1420"/>
                    </a:cubicBezTo>
                    <a:cubicBezTo>
                      <a:pt x="2894" y="1351"/>
                      <a:pt x="3031" y="1305"/>
                      <a:pt x="3158" y="1305"/>
                    </a:cubicBezTo>
                    <a:close/>
                    <a:moveTo>
                      <a:pt x="6499" y="0"/>
                    </a:moveTo>
                    <a:cubicBezTo>
                      <a:pt x="6463" y="25"/>
                      <a:pt x="6430" y="47"/>
                      <a:pt x="6395" y="83"/>
                    </a:cubicBezTo>
                    <a:cubicBezTo>
                      <a:pt x="6282" y="184"/>
                      <a:pt x="6167" y="289"/>
                      <a:pt x="6076" y="412"/>
                    </a:cubicBezTo>
                    <a:cubicBezTo>
                      <a:pt x="5972" y="517"/>
                      <a:pt x="5892" y="643"/>
                      <a:pt x="5802" y="780"/>
                    </a:cubicBezTo>
                    <a:cubicBezTo>
                      <a:pt x="5744" y="860"/>
                      <a:pt x="5686" y="939"/>
                      <a:pt x="5640" y="1030"/>
                    </a:cubicBezTo>
                    <a:cubicBezTo>
                      <a:pt x="5560" y="1156"/>
                      <a:pt x="5491" y="1283"/>
                      <a:pt x="5434" y="1398"/>
                    </a:cubicBezTo>
                    <a:lnTo>
                      <a:pt x="5401" y="1442"/>
                    </a:lnTo>
                    <a:cubicBezTo>
                      <a:pt x="5354" y="1535"/>
                      <a:pt x="5310" y="1615"/>
                      <a:pt x="5253" y="1705"/>
                    </a:cubicBezTo>
                    <a:cubicBezTo>
                      <a:pt x="5011" y="2106"/>
                      <a:pt x="4783" y="2416"/>
                      <a:pt x="4462" y="2587"/>
                    </a:cubicBezTo>
                    <a:cubicBezTo>
                      <a:pt x="4304" y="2682"/>
                      <a:pt x="4110" y="2729"/>
                      <a:pt x="3905" y="2729"/>
                    </a:cubicBezTo>
                    <a:cubicBezTo>
                      <a:pt x="3769" y="2729"/>
                      <a:pt x="3627" y="2708"/>
                      <a:pt x="3490" y="2666"/>
                    </a:cubicBezTo>
                    <a:cubicBezTo>
                      <a:pt x="3822" y="2460"/>
                      <a:pt x="4086" y="2142"/>
                      <a:pt x="4187" y="1810"/>
                    </a:cubicBezTo>
                    <a:cubicBezTo>
                      <a:pt x="4267" y="1499"/>
                      <a:pt x="4256" y="1203"/>
                      <a:pt x="4130" y="939"/>
                    </a:cubicBezTo>
                    <a:cubicBezTo>
                      <a:pt x="4075" y="849"/>
                      <a:pt x="4006" y="769"/>
                      <a:pt x="3924" y="687"/>
                    </a:cubicBezTo>
                    <a:cubicBezTo>
                      <a:pt x="3743" y="517"/>
                      <a:pt x="3490" y="412"/>
                      <a:pt x="3215" y="390"/>
                    </a:cubicBezTo>
                    <a:cubicBezTo>
                      <a:pt x="3182" y="388"/>
                      <a:pt x="3149" y="387"/>
                      <a:pt x="3117" y="387"/>
                    </a:cubicBezTo>
                    <a:cubicBezTo>
                      <a:pt x="2707" y="387"/>
                      <a:pt x="2317" y="574"/>
                      <a:pt x="2106" y="882"/>
                    </a:cubicBezTo>
                    <a:cubicBezTo>
                      <a:pt x="1832" y="1261"/>
                      <a:pt x="1763" y="1752"/>
                      <a:pt x="1900" y="2221"/>
                    </a:cubicBezTo>
                    <a:cubicBezTo>
                      <a:pt x="1821" y="2243"/>
                      <a:pt x="1741" y="2265"/>
                      <a:pt x="1648" y="2301"/>
                    </a:cubicBezTo>
                    <a:cubicBezTo>
                      <a:pt x="1055" y="2507"/>
                      <a:pt x="517" y="2966"/>
                      <a:pt x="173" y="3537"/>
                    </a:cubicBezTo>
                    <a:cubicBezTo>
                      <a:pt x="105" y="3638"/>
                      <a:pt x="47" y="3753"/>
                      <a:pt x="0" y="3869"/>
                    </a:cubicBezTo>
                    <a:lnTo>
                      <a:pt x="1030" y="3869"/>
                    </a:lnTo>
                    <a:cubicBezTo>
                      <a:pt x="1261" y="3537"/>
                      <a:pt x="1579" y="3284"/>
                      <a:pt x="1947" y="3158"/>
                    </a:cubicBezTo>
                    <a:cubicBezTo>
                      <a:pt x="2084" y="3103"/>
                      <a:pt x="2222" y="3078"/>
                      <a:pt x="2403" y="3045"/>
                    </a:cubicBezTo>
                    <a:cubicBezTo>
                      <a:pt x="2414" y="3056"/>
                      <a:pt x="2427" y="3067"/>
                      <a:pt x="2438" y="3078"/>
                    </a:cubicBezTo>
                    <a:cubicBezTo>
                      <a:pt x="2831" y="3451"/>
                      <a:pt x="3365" y="3644"/>
                      <a:pt x="3898" y="3644"/>
                    </a:cubicBezTo>
                    <a:cubicBezTo>
                      <a:pt x="4249" y="3644"/>
                      <a:pt x="4600" y="3560"/>
                      <a:pt x="4909" y="3388"/>
                    </a:cubicBezTo>
                    <a:cubicBezTo>
                      <a:pt x="5491" y="3056"/>
                      <a:pt x="5835" y="2529"/>
                      <a:pt x="6109" y="2073"/>
                    </a:cubicBezTo>
                    <a:cubicBezTo>
                      <a:pt x="6145" y="1991"/>
                      <a:pt x="6189" y="1922"/>
                      <a:pt x="6235" y="1843"/>
                    </a:cubicBezTo>
                    <a:cubicBezTo>
                      <a:pt x="6340" y="1661"/>
                      <a:pt x="6430" y="1488"/>
                      <a:pt x="6532" y="1329"/>
                    </a:cubicBezTo>
                    <a:cubicBezTo>
                      <a:pt x="6614" y="1203"/>
                      <a:pt x="6694" y="1099"/>
                      <a:pt x="6774" y="1008"/>
                    </a:cubicBezTo>
                    <a:cubicBezTo>
                      <a:pt x="6889" y="871"/>
                      <a:pt x="7012" y="755"/>
                      <a:pt x="7150" y="654"/>
                    </a:cubicBezTo>
                    <a:cubicBezTo>
                      <a:pt x="7493" y="390"/>
                      <a:pt x="7918" y="231"/>
                      <a:pt x="8374" y="173"/>
                    </a:cubicBezTo>
                    <a:lnTo>
                      <a:pt x="8374" y="173"/>
                    </a:lnTo>
                    <a:cubicBezTo>
                      <a:pt x="8237" y="654"/>
                      <a:pt x="8305" y="1134"/>
                      <a:pt x="8569" y="1499"/>
                    </a:cubicBezTo>
                    <a:cubicBezTo>
                      <a:pt x="8616" y="1568"/>
                      <a:pt x="8673" y="1626"/>
                      <a:pt x="8728" y="1683"/>
                    </a:cubicBezTo>
                    <a:cubicBezTo>
                      <a:pt x="8977" y="1921"/>
                      <a:pt x="9327" y="2047"/>
                      <a:pt x="9683" y="2047"/>
                    </a:cubicBezTo>
                    <a:cubicBezTo>
                      <a:pt x="9739" y="2047"/>
                      <a:pt x="9795" y="2044"/>
                      <a:pt x="9851" y="2038"/>
                    </a:cubicBezTo>
                    <a:cubicBezTo>
                      <a:pt x="10238" y="1980"/>
                      <a:pt x="10559" y="1785"/>
                      <a:pt x="10743" y="1477"/>
                    </a:cubicBezTo>
                    <a:cubicBezTo>
                      <a:pt x="10776" y="1431"/>
                      <a:pt x="10801" y="1387"/>
                      <a:pt x="10812" y="1340"/>
                    </a:cubicBezTo>
                    <a:cubicBezTo>
                      <a:pt x="10925" y="1044"/>
                      <a:pt x="10914" y="711"/>
                      <a:pt x="10765" y="379"/>
                    </a:cubicBezTo>
                    <a:cubicBezTo>
                      <a:pt x="10708" y="242"/>
                      <a:pt x="10617" y="116"/>
                      <a:pt x="1051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" name="Google Shape;219;p6"/>
              <p:cNvSpPr/>
              <p:nvPr/>
            </p:nvSpPr>
            <p:spPr>
              <a:xfrm>
                <a:off x="4398925" y="2371100"/>
                <a:ext cx="116700" cy="96725"/>
              </a:xfrm>
              <a:custGeom>
                <a:avLst/>
                <a:gdLst/>
                <a:ahLst/>
                <a:cxnLst/>
                <a:rect l="l" t="t" r="r" b="b"/>
                <a:pathLst>
                  <a:path w="4668" h="3869" extrusionOk="0">
                    <a:moveTo>
                      <a:pt x="0" y="0"/>
                    </a:moveTo>
                    <a:cubicBezTo>
                      <a:pt x="22" y="25"/>
                      <a:pt x="58" y="47"/>
                      <a:pt x="80" y="58"/>
                    </a:cubicBezTo>
                    <a:cubicBezTo>
                      <a:pt x="275" y="206"/>
                      <a:pt x="459" y="344"/>
                      <a:pt x="651" y="481"/>
                    </a:cubicBezTo>
                    <a:lnTo>
                      <a:pt x="835" y="607"/>
                    </a:lnTo>
                    <a:cubicBezTo>
                      <a:pt x="915" y="665"/>
                      <a:pt x="994" y="722"/>
                      <a:pt x="1088" y="780"/>
                    </a:cubicBezTo>
                    <a:cubicBezTo>
                      <a:pt x="1236" y="882"/>
                      <a:pt x="1384" y="986"/>
                      <a:pt x="1532" y="1099"/>
                    </a:cubicBezTo>
                    <a:cubicBezTo>
                      <a:pt x="1626" y="1167"/>
                      <a:pt x="1716" y="1236"/>
                      <a:pt x="1796" y="1305"/>
                    </a:cubicBezTo>
                    <a:cubicBezTo>
                      <a:pt x="1807" y="1318"/>
                      <a:pt x="1818" y="1318"/>
                      <a:pt x="1818" y="1329"/>
                    </a:cubicBezTo>
                    <a:cubicBezTo>
                      <a:pt x="2724" y="2060"/>
                      <a:pt x="3375" y="2952"/>
                      <a:pt x="3707" y="3869"/>
                    </a:cubicBezTo>
                    <a:lnTo>
                      <a:pt x="4668" y="3869"/>
                    </a:lnTo>
                    <a:cubicBezTo>
                      <a:pt x="4325" y="2691"/>
                      <a:pt x="3548" y="1557"/>
                      <a:pt x="2436" y="654"/>
                    </a:cubicBezTo>
                    <a:cubicBezTo>
                      <a:pt x="2414" y="643"/>
                      <a:pt x="2403" y="618"/>
                      <a:pt x="2392" y="607"/>
                    </a:cubicBezTo>
                    <a:cubicBezTo>
                      <a:pt x="2287" y="528"/>
                      <a:pt x="2186" y="448"/>
                      <a:pt x="2081" y="368"/>
                    </a:cubicBezTo>
                    <a:cubicBezTo>
                      <a:pt x="1944" y="275"/>
                      <a:pt x="1818" y="173"/>
                      <a:pt x="1681" y="83"/>
                    </a:cubicBezTo>
                    <a:cubicBezTo>
                      <a:pt x="1648" y="47"/>
                      <a:pt x="1601" y="25"/>
                      <a:pt x="156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0" name="Google Shape;220;p6"/>
              <p:cNvSpPr/>
              <p:nvPr/>
            </p:nvSpPr>
            <p:spPr>
              <a:xfrm>
                <a:off x="3992525" y="2371100"/>
                <a:ext cx="146425" cy="96725"/>
              </a:xfrm>
              <a:custGeom>
                <a:avLst/>
                <a:gdLst/>
                <a:ahLst/>
                <a:cxnLst/>
                <a:rect l="l" t="t" r="r" b="b"/>
                <a:pathLst>
                  <a:path w="5857" h="3869" extrusionOk="0">
                    <a:moveTo>
                      <a:pt x="2150" y="0"/>
                    </a:moveTo>
                    <a:cubicBezTo>
                      <a:pt x="1922" y="401"/>
                      <a:pt x="1752" y="838"/>
                      <a:pt x="1648" y="1283"/>
                    </a:cubicBezTo>
                    <a:cubicBezTo>
                      <a:pt x="1066" y="1156"/>
                      <a:pt x="503" y="917"/>
                      <a:pt x="1" y="607"/>
                    </a:cubicBezTo>
                    <a:lnTo>
                      <a:pt x="1" y="1661"/>
                    </a:lnTo>
                    <a:cubicBezTo>
                      <a:pt x="481" y="1900"/>
                      <a:pt x="997" y="2073"/>
                      <a:pt x="1522" y="2186"/>
                    </a:cubicBezTo>
                    <a:cubicBezTo>
                      <a:pt x="1478" y="2760"/>
                      <a:pt x="1533" y="3320"/>
                      <a:pt x="1684" y="3869"/>
                    </a:cubicBezTo>
                    <a:lnTo>
                      <a:pt x="2644" y="3869"/>
                    </a:lnTo>
                    <a:cubicBezTo>
                      <a:pt x="2620" y="3811"/>
                      <a:pt x="2598" y="3742"/>
                      <a:pt x="2587" y="3685"/>
                    </a:cubicBezTo>
                    <a:cubicBezTo>
                      <a:pt x="2529" y="3490"/>
                      <a:pt x="2493" y="3309"/>
                      <a:pt x="2460" y="3114"/>
                    </a:cubicBezTo>
                    <a:lnTo>
                      <a:pt x="2460" y="3089"/>
                    </a:lnTo>
                    <a:cubicBezTo>
                      <a:pt x="2460" y="3034"/>
                      <a:pt x="2450" y="2987"/>
                      <a:pt x="2450" y="2930"/>
                    </a:cubicBezTo>
                    <a:cubicBezTo>
                      <a:pt x="2439" y="2919"/>
                      <a:pt x="2439" y="2897"/>
                      <a:pt x="2439" y="2883"/>
                    </a:cubicBezTo>
                    <a:lnTo>
                      <a:pt x="2439" y="2746"/>
                    </a:lnTo>
                    <a:cubicBezTo>
                      <a:pt x="2425" y="2724"/>
                      <a:pt x="2425" y="2713"/>
                      <a:pt x="2425" y="2691"/>
                    </a:cubicBezTo>
                    <a:lnTo>
                      <a:pt x="2425" y="2554"/>
                    </a:lnTo>
                    <a:lnTo>
                      <a:pt x="2425" y="2507"/>
                    </a:lnTo>
                    <a:cubicBezTo>
                      <a:pt x="2425" y="2438"/>
                      <a:pt x="2425" y="2381"/>
                      <a:pt x="2439" y="2312"/>
                    </a:cubicBezTo>
                    <a:cubicBezTo>
                      <a:pt x="2566" y="2317"/>
                      <a:pt x="2694" y="2319"/>
                      <a:pt x="2818" y="2319"/>
                    </a:cubicBezTo>
                    <a:cubicBezTo>
                      <a:pt x="2993" y="2319"/>
                      <a:pt x="3160" y="2314"/>
                      <a:pt x="3306" y="2301"/>
                    </a:cubicBezTo>
                    <a:cubicBezTo>
                      <a:pt x="3866" y="2243"/>
                      <a:pt x="4885" y="2027"/>
                      <a:pt x="5470" y="1214"/>
                    </a:cubicBezTo>
                    <a:cubicBezTo>
                      <a:pt x="5719" y="860"/>
                      <a:pt x="5857" y="426"/>
                      <a:pt x="5835" y="0"/>
                    </a:cubicBezTo>
                    <a:lnTo>
                      <a:pt x="4909" y="0"/>
                    </a:lnTo>
                    <a:cubicBezTo>
                      <a:pt x="4931" y="253"/>
                      <a:pt x="4874" y="506"/>
                      <a:pt x="4736" y="676"/>
                    </a:cubicBezTo>
                    <a:cubicBezTo>
                      <a:pt x="4325" y="1225"/>
                      <a:pt x="3537" y="1362"/>
                      <a:pt x="3205" y="1398"/>
                    </a:cubicBezTo>
                    <a:cubicBezTo>
                      <a:pt x="3074" y="1406"/>
                      <a:pt x="2928" y="1413"/>
                      <a:pt x="2768" y="1413"/>
                    </a:cubicBezTo>
                    <a:cubicBezTo>
                      <a:pt x="2701" y="1413"/>
                      <a:pt x="2633" y="1412"/>
                      <a:pt x="2562" y="1409"/>
                    </a:cubicBezTo>
                    <a:cubicBezTo>
                      <a:pt x="2688" y="950"/>
                      <a:pt x="2883" y="539"/>
                      <a:pt x="3111" y="206"/>
                    </a:cubicBezTo>
                    <a:cubicBezTo>
                      <a:pt x="3158" y="127"/>
                      <a:pt x="3215" y="58"/>
                      <a:pt x="326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1" name="Google Shape;221;p6"/>
              <p:cNvSpPr/>
              <p:nvPr/>
            </p:nvSpPr>
            <p:spPr>
              <a:xfrm>
                <a:off x="4053125" y="2428900"/>
                <a:ext cx="375" cy="4900"/>
              </a:xfrm>
              <a:custGeom>
                <a:avLst/>
                <a:gdLst/>
                <a:ahLst/>
                <a:cxnLst/>
                <a:rect l="l" t="t" r="r" b="b"/>
                <a:pathLst>
                  <a:path w="15" h="196" extrusionOk="0">
                    <a:moveTo>
                      <a:pt x="1" y="195"/>
                    </a:moveTo>
                    <a:cubicBezTo>
                      <a:pt x="1" y="126"/>
                      <a:pt x="1" y="69"/>
                      <a:pt x="15" y="0"/>
                    </a:cubicBezTo>
                    <a:cubicBezTo>
                      <a:pt x="1" y="69"/>
                      <a:pt x="1" y="126"/>
                      <a:pt x="1" y="195"/>
                    </a:cubicBezTo>
                    <a:close/>
                  </a:path>
                </a:pathLst>
              </a:custGeom>
              <a:solidFill>
                <a:srgbClr val="BEB8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2" name="Google Shape;222;p6"/>
              <p:cNvSpPr/>
              <p:nvPr/>
            </p:nvSpPr>
            <p:spPr>
              <a:xfrm>
                <a:off x="4053125" y="2434925"/>
                <a:ext cx="25" cy="3450"/>
              </a:xfrm>
              <a:custGeom>
                <a:avLst/>
                <a:gdLst/>
                <a:ahLst/>
                <a:cxnLst/>
                <a:rect l="l" t="t" r="r" b="b"/>
                <a:pathLst>
                  <a:path w="1" h="138" extrusionOk="0">
                    <a:moveTo>
                      <a:pt x="1" y="138"/>
                    </a:move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EB8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3" name="Google Shape;223;p6"/>
              <p:cNvSpPr/>
              <p:nvPr/>
            </p:nvSpPr>
            <p:spPr>
              <a:xfrm>
                <a:off x="4054025" y="2448925"/>
                <a:ext cx="3175" cy="14300"/>
              </a:xfrm>
              <a:custGeom>
                <a:avLst/>
                <a:gdLst/>
                <a:ahLst/>
                <a:cxnLst/>
                <a:rect l="l" t="t" r="r" b="b"/>
                <a:pathLst>
                  <a:path w="127" h="572" extrusionOk="0">
                    <a:moveTo>
                      <a:pt x="127" y="572"/>
                    </a:moveTo>
                    <a:cubicBezTo>
                      <a:pt x="69" y="377"/>
                      <a:pt x="33" y="196"/>
                      <a:pt x="0" y="1"/>
                    </a:cubicBezTo>
                    <a:cubicBezTo>
                      <a:pt x="33" y="196"/>
                      <a:pt x="69" y="377"/>
                      <a:pt x="127" y="572"/>
                    </a:cubicBezTo>
                    <a:close/>
                  </a:path>
                </a:pathLst>
              </a:custGeom>
              <a:solidFill>
                <a:srgbClr val="BEB8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4" name="Google Shape;224;p6"/>
              <p:cNvSpPr/>
              <p:nvPr/>
            </p:nvSpPr>
            <p:spPr>
              <a:xfrm>
                <a:off x="4057175" y="2463200"/>
                <a:ext cx="1475" cy="4625"/>
              </a:xfrm>
              <a:custGeom>
                <a:avLst/>
                <a:gdLst/>
                <a:ahLst/>
                <a:cxnLst/>
                <a:rect l="l" t="t" r="r" b="b"/>
                <a:pathLst>
                  <a:path w="59" h="185" extrusionOk="0">
                    <a:moveTo>
                      <a:pt x="1" y="1"/>
                    </a:moveTo>
                    <a:cubicBezTo>
                      <a:pt x="12" y="58"/>
                      <a:pt x="34" y="127"/>
                      <a:pt x="58" y="185"/>
                    </a:cubicBezTo>
                    <a:lnTo>
                      <a:pt x="58" y="185"/>
                    </a:lnTo>
                    <a:cubicBezTo>
                      <a:pt x="34" y="127"/>
                      <a:pt x="12" y="58"/>
                      <a:pt x="1" y="1"/>
                    </a:cubicBezTo>
                    <a:close/>
                  </a:path>
                </a:pathLst>
              </a:custGeom>
              <a:solidFill>
                <a:srgbClr val="BEB8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5" name="Google Shape;225;p6"/>
              <p:cNvSpPr/>
              <p:nvPr/>
            </p:nvSpPr>
            <p:spPr>
              <a:xfrm>
                <a:off x="4059450" y="2470975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EB8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26" name="Google Shape;226;p6"/>
            <p:cNvSpPr/>
            <p:nvPr/>
          </p:nvSpPr>
          <p:spPr>
            <a:xfrm>
              <a:off x="105327" y="3933659"/>
              <a:ext cx="4464000" cy="7614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227" name="Google Shape;227;p6"/>
          <p:cNvCxnSpPr/>
          <p:nvPr/>
        </p:nvCxnSpPr>
        <p:spPr>
          <a:xfrm rot="10800000">
            <a:off x="4568849" y="434300"/>
            <a:ext cx="0" cy="3501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28" name="Google Shape;228;p6"/>
          <p:cNvSpPr txBox="1">
            <a:spLocks noGrp="1"/>
          </p:cNvSpPr>
          <p:nvPr>
            <p:ph type="title"/>
          </p:nvPr>
        </p:nvSpPr>
        <p:spPr>
          <a:xfrm>
            <a:off x="182211" y="1996933"/>
            <a:ext cx="4311943" cy="1886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zh-TW" sz="3600">
                <a:solidFill>
                  <a:srgbClr val="54545F"/>
                </a:solidFill>
                <a:latin typeface="Arial"/>
                <a:ea typeface="Arial"/>
                <a:cs typeface="Arial"/>
                <a:sym typeface="Arial"/>
              </a:rPr>
              <a:t>以「正楷全名」</a:t>
            </a:r>
            <a:br>
              <a:rPr lang="zh-TW" sz="3600">
                <a:solidFill>
                  <a:srgbClr val="54545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zh-TW" sz="3600">
                <a:solidFill>
                  <a:srgbClr val="54545F"/>
                </a:solidFill>
                <a:latin typeface="Arial"/>
                <a:ea typeface="Arial"/>
                <a:cs typeface="Arial"/>
                <a:sym typeface="Arial"/>
              </a:rPr>
              <a:t>簽署意願書</a:t>
            </a: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" name="Google Shape;229;p6"/>
          <p:cNvSpPr txBox="1"/>
          <p:nvPr/>
        </p:nvSpPr>
        <p:spPr>
          <a:xfrm>
            <a:off x="255949" y="1023653"/>
            <a:ext cx="1413194" cy="96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C78C80"/>
                </a:solidFill>
                <a:latin typeface="Montserrat"/>
                <a:ea typeface="Montserrat"/>
                <a:cs typeface="Montserrat"/>
                <a:sym typeface="Montserrat"/>
              </a:rPr>
              <a:t>05</a:t>
            </a:r>
            <a:endParaRPr sz="6000" b="1" i="0" u="none" strike="noStrike" cap="none">
              <a:solidFill>
                <a:srgbClr val="C78C8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230" name="Google Shape;230;p6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t="24" b="24"/>
          <a:stretch/>
        </p:blipFill>
        <p:spPr>
          <a:xfrm>
            <a:off x="4872404" y="535050"/>
            <a:ext cx="3818700" cy="4073400"/>
          </a:xfrm>
          <a:prstGeom prst="rect">
            <a:avLst/>
          </a:prstGeom>
          <a:solidFill>
            <a:srgbClr val="ECECEC"/>
          </a:solidFill>
          <a:ln w="88900" cap="sq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" name="Google Shape;235;p7"/>
          <p:cNvGrpSpPr/>
          <p:nvPr/>
        </p:nvGrpSpPr>
        <p:grpSpPr>
          <a:xfrm>
            <a:off x="105327" y="3931043"/>
            <a:ext cx="4464000" cy="782307"/>
            <a:chOff x="105327" y="3933659"/>
            <a:chExt cx="4464000" cy="782307"/>
          </a:xfrm>
        </p:grpSpPr>
        <p:grpSp>
          <p:nvGrpSpPr>
            <p:cNvPr id="236" name="Google Shape;236;p7"/>
            <p:cNvGrpSpPr/>
            <p:nvPr/>
          </p:nvGrpSpPr>
          <p:grpSpPr>
            <a:xfrm>
              <a:off x="110572" y="3936316"/>
              <a:ext cx="4383582" cy="779650"/>
              <a:chOff x="3992525" y="2371100"/>
              <a:chExt cx="561674" cy="99900"/>
            </a:xfrm>
          </p:grpSpPr>
          <p:sp>
            <p:nvSpPr>
              <p:cNvPr id="237" name="Google Shape;237;p7"/>
              <p:cNvSpPr/>
              <p:nvPr/>
            </p:nvSpPr>
            <p:spPr>
              <a:xfrm>
                <a:off x="4053125" y="2433775"/>
                <a:ext cx="25" cy="1175"/>
              </a:xfrm>
              <a:custGeom>
                <a:avLst/>
                <a:gdLst/>
                <a:ahLst/>
                <a:cxnLst/>
                <a:rect l="l" t="t" r="r" b="b"/>
                <a:pathLst>
                  <a:path w="1" h="47" extrusionOk="0">
                    <a:moveTo>
                      <a:pt x="1" y="47"/>
                    </a:move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8" name="Google Shape;238;p7"/>
              <p:cNvSpPr/>
              <p:nvPr/>
            </p:nvSpPr>
            <p:spPr>
              <a:xfrm>
                <a:off x="4057175" y="246320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1" y="1"/>
                    </a:move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9" name="Google Shape;239;p7"/>
              <p:cNvSpPr/>
              <p:nvPr/>
            </p:nvSpPr>
            <p:spPr>
              <a:xfrm>
                <a:off x="4053475" y="2443175"/>
                <a:ext cx="300" cy="1175"/>
              </a:xfrm>
              <a:custGeom>
                <a:avLst/>
                <a:gdLst/>
                <a:ahLst/>
                <a:cxnLst/>
                <a:rect l="l" t="t" r="r" b="b"/>
                <a:pathLst>
                  <a:path w="12" h="47" extrusionOk="0">
                    <a:moveTo>
                      <a:pt x="12" y="47"/>
                    </a:moveTo>
                    <a:cubicBezTo>
                      <a:pt x="1" y="36"/>
                      <a:pt x="1" y="14"/>
                      <a:pt x="1" y="0"/>
                    </a:cubicBezTo>
                    <a:cubicBezTo>
                      <a:pt x="1" y="14"/>
                      <a:pt x="1" y="36"/>
                      <a:pt x="12" y="4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0" name="Google Shape;240;p7"/>
              <p:cNvSpPr/>
              <p:nvPr/>
            </p:nvSpPr>
            <p:spPr>
              <a:xfrm>
                <a:off x="4053125" y="2438350"/>
                <a:ext cx="375" cy="1400"/>
              </a:xfrm>
              <a:custGeom>
                <a:avLst/>
                <a:gdLst/>
                <a:ahLst/>
                <a:cxnLst/>
                <a:rect l="l" t="t" r="r" b="b"/>
                <a:pathLst>
                  <a:path w="15" h="56" extrusionOk="0">
                    <a:moveTo>
                      <a:pt x="15" y="56"/>
                    </a:moveTo>
                    <a:cubicBezTo>
                      <a:pt x="1" y="34"/>
                      <a:pt x="1" y="23"/>
                      <a:pt x="1" y="1"/>
                    </a:cubicBezTo>
                    <a:cubicBezTo>
                      <a:pt x="1" y="23"/>
                      <a:pt x="1" y="34"/>
                      <a:pt x="15" y="5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1" name="Google Shape;241;p7"/>
              <p:cNvSpPr/>
              <p:nvPr/>
            </p:nvSpPr>
            <p:spPr>
              <a:xfrm>
                <a:off x="4054025" y="2448325"/>
                <a:ext cx="25" cy="625"/>
              </a:xfrm>
              <a:custGeom>
                <a:avLst/>
                <a:gdLst/>
                <a:ahLst/>
                <a:cxnLst/>
                <a:rect l="l" t="t" r="r" b="b"/>
                <a:pathLst>
                  <a:path w="1" h="25" extrusionOk="0">
                    <a:moveTo>
                      <a:pt x="0" y="25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2" name="Google Shape;242;p7"/>
              <p:cNvSpPr/>
              <p:nvPr/>
            </p:nvSpPr>
            <p:spPr>
              <a:xfrm>
                <a:off x="4132950" y="2371100"/>
                <a:ext cx="115550" cy="96725"/>
              </a:xfrm>
              <a:custGeom>
                <a:avLst/>
                <a:gdLst/>
                <a:ahLst/>
                <a:cxnLst/>
                <a:rect l="l" t="t" r="r" b="b"/>
                <a:pathLst>
                  <a:path w="4622" h="3869" extrusionOk="0">
                    <a:moveTo>
                      <a:pt x="2987" y="1407"/>
                    </a:moveTo>
                    <a:cubicBezTo>
                      <a:pt x="3064" y="1407"/>
                      <a:pt x="3141" y="1416"/>
                      <a:pt x="3216" y="1431"/>
                    </a:cubicBezTo>
                    <a:cubicBezTo>
                      <a:pt x="3328" y="1456"/>
                      <a:pt x="3433" y="1488"/>
                      <a:pt x="3512" y="1557"/>
                    </a:cubicBezTo>
                    <a:cubicBezTo>
                      <a:pt x="3617" y="1604"/>
                      <a:pt x="3628" y="1661"/>
                      <a:pt x="3638" y="1730"/>
                    </a:cubicBezTo>
                    <a:cubicBezTo>
                      <a:pt x="3660" y="1843"/>
                      <a:pt x="3534" y="1936"/>
                      <a:pt x="3534" y="1936"/>
                    </a:cubicBezTo>
                    <a:cubicBezTo>
                      <a:pt x="3433" y="2010"/>
                      <a:pt x="3313" y="2055"/>
                      <a:pt x="3197" y="2055"/>
                    </a:cubicBezTo>
                    <a:cubicBezTo>
                      <a:pt x="3172" y="2055"/>
                      <a:pt x="3147" y="2053"/>
                      <a:pt x="3122" y="2049"/>
                    </a:cubicBezTo>
                    <a:cubicBezTo>
                      <a:pt x="3111" y="2049"/>
                      <a:pt x="3100" y="2038"/>
                      <a:pt x="3100" y="2038"/>
                    </a:cubicBezTo>
                    <a:cubicBezTo>
                      <a:pt x="2862" y="1947"/>
                      <a:pt x="2735" y="1683"/>
                      <a:pt x="2689" y="1456"/>
                    </a:cubicBezTo>
                    <a:cubicBezTo>
                      <a:pt x="2700" y="1456"/>
                      <a:pt x="2711" y="1442"/>
                      <a:pt x="2724" y="1442"/>
                    </a:cubicBezTo>
                    <a:cubicBezTo>
                      <a:pt x="2810" y="1418"/>
                      <a:pt x="2898" y="1407"/>
                      <a:pt x="2987" y="1407"/>
                    </a:cubicBezTo>
                    <a:close/>
                    <a:moveTo>
                      <a:pt x="2186" y="0"/>
                    </a:moveTo>
                    <a:cubicBezTo>
                      <a:pt x="2024" y="231"/>
                      <a:pt x="1887" y="506"/>
                      <a:pt x="1832" y="802"/>
                    </a:cubicBezTo>
                    <a:cubicBezTo>
                      <a:pt x="871" y="1305"/>
                      <a:pt x="185" y="2243"/>
                      <a:pt x="34" y="3273"/>
                    </a:cubicBezTo>
                    <a:cubicBezTo>
                      <a:pt x="12" y="3479"/>
                      <a:pt x="1" y="3674"/>
                      <a:pt x="1" y="3869"/>
                    </a:cubicBezTo>
                    <a:lnTo>
                      <a:pt x="915" y="3869"/>
                    </a:lnTo>
                    <a:cubicBezTo>
                      <a:pt x="915" y="3707"/>
                      <a:pt x="926" y="3559"/>
                      <a:pt x="951" y="3410"/>
                    </a:cubicBezTo>
                    <a:cubicBezTo>
                      <a:pt x="1030" y="2804"/>
                      <a:pt x="1363" y="2243"/>
                      <a:pt x="1854" y="1854"/>
                    </a:cubicBezTo>
                    <a:cubicBezTo>
                      <a:pt x="2013" y="2348"/>
                      <a:pt x="2323" y="2713"/>
                      <a:pt x="2735" y="2883"/>
                    </a:cubicBezTo>
                    <a:cubicBezTo>
                      <a:pt x="2804" y="2908"/>
                      <a:pt x="2883" y="2941"/>
                      <a:pt x="2963" y="2952"/>
                    </a:cubicBezTo>
                    <a:cubicBezTo>
                      <a:pt x="3041" y="2969"/>
                      <a:pt x="3123" y="2978"/>
                      <a:pt x="3206" y="2978"/>
                    </a:cubicBezTo>
                    <a:cubicBezTo>
                      <a:pt x="3510" y="2978"/>
                      <a:pt x="3833" y="2862"/>
                      <a:pt x="4083" y="2655"/>
                    </a:cubicBezTo>
                    <a:cubicBezTo>
                      <a:pt x="4451" y="2381"/>
                      <a:pt x="4621" y="1969"/>
                      <a:pt x="4542" y="1557"/>
                    </a:cubicBezTo>
                    <a:cubicBezTo>
                      <a:pt x="4495" y="1261"/>
                      <a:pt x="4314" y="986"/>
                      <a:pt x="4004" y="769"/>
                    </a:cubicBezTo>
                    <a:cubicBezTo>
                      <a:pt x="3844" y="665"/>
                      <a:pt x="3649" y="585"/>
                      <a:pt x="3444" y="539"/>
                    </a:cubicBezTo>
                    <a:cubicBezTo>
                      <a:pt x="3314" y="521"/>
                      <a:pt x="3174" y="503"/>
                      <a:pt x="3035" y="503"/>
                    </a:cubicBezTo>
                    <a:cubicBezTo>
                      <a:pt x="3004" y="503"/>
                      <a:pt x="2972" y="504"/>
                      <a:pt x="2941" y="506"/>
                    </a:cubicBezTo>
                    <a:cubicBezTo>
                      <a:pt x="3043" y="333"/>
                      <a:pt x="3180" y="173"/>
                      <a:pt x="336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3" name="Google Shape;243;p7"/>
              <p:cNvSpPr/>
              <p:nvPr/>
            </p:nvSpPr>
            <p:spPr>
              <a:xfrm>
                <a:off x="4281074" y="2371100"/>
                <a:ext cx="273125" cy="97557"/>
              </a:xfrm>
              <a:custGeom>
                <a:avLst/>
                <a:gdLst/>
                <a:ahLst/>
                <a:cxnLst/>
                <a:rect l="l" t="t" r="r" b="b"/>
                <a:pathLst>
                  <a:path w="10925" h="3869" extrusionOk="0">
                    <a:moveTo>
                      <a:pt x="9313" y="264"/>
                    </a:moveTo>
                    <a:lnTo>
                      <a:pt x="9313" y="264"/>
                    </a:lnTo>
                    <a:cubicBezTo>
                      <a:pt x="9472" y="322"/>
                      <a:pt x="9634" y="412"/>
                      <a:pt x="9747" y="528"/>
                    </a:cubicBezTo>
                    <a:cubicBezTo>
                      <a:pt x="9840" y="607"/>
                      <a:pt x="9909" y="701"/>
                      <a:pt x="9942" y="791"/>
                    </a:cubicBezTo>
                    <a:cubicBezTo>
                      <a:pt x="9988" y="860"/>
                      <a:pt x="9977" y="917"/>
                      <a:pt x="9964" y="986"/>
                    </a:cubicBezTo>
                    <a:lnTo>
                      <a:pt x="9964" y="1008"/>
                    </a:lnTo>
                    <a:cubicBezTo>
                      <a:pt x="9909" y="1099"/>
                      <a:pt x="9783" y="1112"/>
                      <a:pt x="9747" y="1123"/>
                    </a:cubicBezTo>
                    <a:cubicBezTo>
                      <a:pt x="9733" y="1124"/>
                      <a:pt x="9718" y="1125"/>
                      <a:pt x="9704" y="1125"/>
                    </a:cubicBezTo>
                    <a:cubicBezTo>
                      <a:pt x="9569" y="1125"/>
                      <a:pt x="9430" y="1079"/>
                      <a:pt x="9346" y="997"/>
                    </a:cubicBezTo>
                    <a:cubicBezTo>
                      <a:pt x="9335" y="986"/>
                      <a:pt x="9324" y="986"/>
                      <a:pt x="9324" y="975"/>
                    </a:cubicBezTo>
                    <a:cubicBezTo>
                      <a:pt x="9198" y="802"/>
                      <a:pt x="9187" y="539"/>
                      <a:pt x="9313" y="264"/>
                    </a:cubicBezTo>
                    <a:close/>
                    <a:moveTo>
                      <a:pt x="3158" y="1305"/>
                    </a:moveTo>
                    <a:cubicBezTo>
                      <a:pt x="3215" y="1318"/>
                      <a:pt x="3251" y="1318"/>
                      <a:pt x="3295" y="1351"/>
                    </a:cubicBezTo>
                    <a:lnTo>
                      <a:pt x="3306" y="1373"/>
                    </a:lnTo>
                    <a:lnTo>
                      <a:pt x="3320" y="1387"/>
                    </a:lnTo>
                    <a:cubicBezTo>
                      <a:pt x="3320" y="1420"/>
                      <a:pt x="3342" y="1466"/>
                      <a:pt x="3320" y="1535"/>
                    </a:cubicBezTo>
                    <a:cubicBezTo>
                      <a:pt x="3262" y="1683"/>
                      <a:pt x="3125" y="1843"/>
                      <a:pt x="2977" y="1911"/>
                    </a:cubicBezTo>
                    <a:cubicBezTo>
                      <a:pt x="2908" y="1947"/>
                      <a:pt x="2850" y="1969"/>
                      <a:pt x="2793" y="1991"/>
                    </a:cubicBezTo>
                    <a:cubicBezTo>
                      <a:pt x="2746" y="1832"/>
                      <a:pt x="2724" y="1626"/>
                      <a:pt x="2815" y="1477"/>
                    </a:cubicBezTo>
                    <a:cubicBezTo>
                      <a:pt x="2826" y="1466"/>
                      <a:pt x="2839" y="1442"/>
                      <a:pt x="2850" y="1420"/>
                    </a:cubicBezTo>
                    <a:cubicBezTo>
                      <a:pt x="2894" y="1351"/>
                      <a:pt x="3031" y="1305"/>
                      <a:pt x="3158" y="1305"/>
                    </a:cubicBezTo>
                    <a:close/>
                    <a:moveTo>
                      <a:pt x="6499" y="0"/>
                    </a:moveTo>
                    <a:cubicBezTo>
                      <a:pt x="6463" y="25"/>
                      <a:pt x="6430" y="47"/>
                      <a:pt x="6395" y="83"/>
                    </a:cubicBezTo>
                    <a:cubicBezTo>
                      <a:pt x="6282" y="184"/>
                      <a:pt x="6167" y="289"/>
                      <a:pt x="6076" y="412"/>
                    </a:cubicBezTo>
                    <a:cubicBezTo>
                      <a:pt x="5972" y="517"/>
                      <a:pt x="5892" y="643"/>
                      <a:pt x="5802" y="780"/>
                    </a:cubicBezTo>
                    <a:cubicBezTo>
                      <a:pt x="5744" y="860"/>
                      <a:pt x="5686" y="939"/>
                      <a:pt x="5640" y="1030"/>
                    </a:cubicBezTo>
                    <a:cubicBezTo>
                      <a:pt x="5560" y="1156"/>
                      <a:pt x="5491" y="1283"/>
                      <a:pt x="5434" y="1398"/>
                    </a:cubicBezTo>
                    <a:lnTo>
                      <a:pt x="5401" y="1442"/>
                    </a:lnTo>
                    <a:cubicBezTo>
                      <a:pt x="5354" y="1535"/>
                      <a:pt x="5310" y="1615"/>
                      <a:pt x="5253" y="1705"/>
                    </a:cubicBezTo>
                    <a:cubicBezTo>
                      <a:pt x="5011" y="2106"/>
                      <a:pt x="4783" y="2416"/>
                      <a:pt x="4462" y="2587"/>
                    </a:cubicBezTo>
                    <a:cubicBezTo>
                      <a:pt x="4304" y="2682"/>
                      <a:pt x="4110" y="2729"/>
                      <a:pt x="3905" y="2729"/>
                    </a:cubicBezTo>
                    <a:cubicBezTo>
                      <a:pt x="3769" y="2729"/>
                      <a:pt x="3627" y="2708"/>
                      <a:pt x="3490" y="2666"/>
                    </a:cubicBezTo>
                    <a:cubicBezTo>
                      <a:pt x="3822" y="2460"/>
                      <a:pt x="4086" y="2142"/>
                      <a:pt x="4187" y="1810"/>
                    </a:cubicBezTo>
                    <a:cubicBezTo>
                      <a:pt x="4267" y="1499"/>
                      <a:pt x="4256" y="1203"/>
                      <a:pt x="4130" y="939"/>
                    </a:cubicBezTo>
                    <a:cubicBezTo>
                      <a:pt x="4075" y="849"/>
                      <a:pt x="4006" y="769"/>
                      <a:pt x="3924" y="687"/>
                    </a:cubicBezTo>
                    <a:cubicBezTo>
                      <a:pt x="3743" y="517"/>
                      <a:pt x="3490" y="412"/>
                      <a:pt x="3215" y="390"/>
                    </a:cubicBezTo>
                    <a:cubicBezTo>
                      <a:pt x="3182" y="388"/>
                      <a:pt x="3149" y="387"/>
                      <a:pt x="3117" y="387"/>
                    </a:cubicBezTo>
                    <a:cubicBezTo>
                      <a:pt x="2707" y="387"/>
                      <a:pt x="2317" y="574"/>
                      <a:pt x="2106" y="882"/>
                    </a:cubicBezTo>
                    <a:cubicBezTo>
                      <a:pt x="1832" y="1261"/>
                      <a:pt x="1763" y="1752"/>
                      <a:pt x="1900" y="2221"/>
                    </a:cubicBezTo>
                    <a:cubicBezTo>
                      <a:pt x="1821" y="2243"/>
                      <a:pt x="1741" y="2265"/>
                      <a:pt x="1648" y="2301"/>
                    </a:cubicBezTo>
                    <a:cubicBezTo>
                      <a:pt x="1055" y="2507"/>
                      <a:pt x="517" y="2966"/>
                      <a:pt x="173" y="3537"/>
                    </a:cubicBezTo>
                    <a:cubicBezTo>
                      <a:pt x="105" y="3638"/>
                      <a:pt x="47" y="3753"/>
                      <a:pt x="0" y="3869"/>
                    </a:cubicBezTo>
                    <a:lnTo>
                      <a:pt x="1030" y="3869"/>
                    </a:lnTo>
                    <a:cubicBezTo>
                      <a:pt x="1261" y="3537"/>
                      <a:pt x="1579" y="3284"/>
                      <a:pt x="1947" y="3158"/>
                    </a:cubicBezTo>
                    <a:cubicBezTo>
                      <a:pt x="2084" y="3103"/>
                      <a:pt x="2222" y="3078"/>
                      <a:pt x="2403" y="3045"/>
                    </a:cubicBezTo>
                    <a:cubicBezTo>
                      <a:pt x="2414" y="3056"/>
                      <a:pt x="2427" y="3067"/>
                      <a:pt x="2438" y="3078"/>
                    </a:cubicBezTo>
                    <a:cubicBezTo>
                      <a:pt x="2831" y="3451"/>
                      <a:pt x="3365" y="3644"/>
                      <a:pt x="3898" y="3644"/>
                    </a:cubicBezTo>
                    <a:cubicBezTo>
                      <a:pt x="4249" y="3644"/>
                      <a:pt x="4600" y="3560"/>
                      <a:pt x="4909" y="3388"/>
                    </a:cubicBezTo>
                    <a:cubicBezTo>
                      <a:pt x="5491" y="3056"/>
                      <a:pt x="5835" y="2529"/>
                      <a:pt x="6109" y="2073"/>
                    </a:cubicBezTo>
                    <a:cubicBezTo>
                      <a:pt x="6145" y="1991"/>
                      <a:pt x="6189" y="1922"/>
                      <a:pt x="6235" y="1843"/>
                    </a:cubicBezTo>
                    <a:cubicBezTo>
                      <a:pt x="6340" y="1661"/>
                      <a:pt x="6430" y="1488"/>
                      <a:pt x="6532" y="1329"/>
                    </a:cubicBezTo>
                    <a:cubicBezTo>
                      <a:pt x="6614" y="1203"/>
                      <a:pt x="6694" y="1099"/>
                      <a:pt x="6774" y="1008"/>
                    </a:cubicBezTo>
                    <a:cubicBezTo>
                      <a:pt x="6889" y="871"/>
                      <a:pt x="7012" y="755"/>
                      <a:pt x="7150" y="654"/>
                    </a:cubicBezTo>
                    <a:cubicBezTo>
                      <a:pt x="7493" y="390"/>
                      <a:pt x="7918" y="231"/>
                      <a:pt x="8374" y="173"/>
                    </a:cubicBezTo>
                    <a:lnTo>
                      <a:pt x="8374" y="173"/>
                    </a:lnTo>
                    <a:cubicBezTo>
                      <a:pt x="8237" y="654"/>
                      <a:pt x="8305" y="1134"/>
                      <a:pt x="8569" y="1499"/>
                    </a:cubicBezTo>
                    <a:cubicBezTo>
                      <a:pt x="8616" y="1568"/>
                      <a:pt x="8673" y="1626"/>
                      <a:pt x="8728" y="1683"/>
                    </a:cubicBezTo>
                    <a:cubicBezTo>
                      <a:pt x="8977" y="1921"/>
                      <a:pt x="9327" y="2047"/>
                      <a:pt x="9683" y="2047"/>
                    </a:cubicBezTo>
                    <a:cubicBezTo>
                      <a:pt x="9739" y="2047"/>
                      <a:pt x="9795" y="2044"/>
                      <a:pt x="9851" y="2038"/>
                    </a:cubicBezTo>
                    <a:cubicBezTo>
                      <a:pt x="10238" y="1980"/>
                      <a:pt x="10559" y="1785"/>
                      <a:pt x="10743" y="1477"/>
                    </a:cubicBezTo>
                    <a:cubicBezTo>
                      <a:pt x="10776" y="1431"/>
                      <a:pt x="10801" y="1387"/>
                      <a:pt x="10812" y="1340"/>
                    </a:cubicBezTo>
                    <a:cubicBezTo>
                      <a:pt x="10925" y="1044"/>
                      <a:pt x="10914" y="711"/>
                      <a:pt x="10765" y="379"/>
                    </a:cubicBezTo>
                    <a:cubicBezTo>
                      <a:pt x="10708" y="242"/>
                      <a:pt x="10617" y="116"/>
                      <a:pt x="1051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4" name="Google Shape;244;p7"/>
              <p:cNvSpPr/>
              <p:nvPr/>
            </p:nvSpPr>
            <p:spPr>
              <a:xfrm>
                <a:off x="4398925" y="2371100"/>
                <a:ext cx="116700" cy="96725"/>
              </a:xfrm>
              <a:custGeom>
                <a:avLst/>
                <a:gdLst/>
                <a:ahLst/>
                <a:cxnLst/>
                <a:rect l="l" t="t" r="r" b="b"/>
                <a:pathLst>
                  <a:path w="4668" h="3869" extrusionOk="0">
                    <a:moveTo>
                      <a:pt x="0" y="0"/>
                    </a:moveTo>
                    <a:cubicBezTo>
                      <a:pt x="22" y="25"/>
                      <a:pt x="58" y="47"/>
                      <a:pt x="80" y="58"/>
                    </a:cubicBezTo>
                    <a:cubicBezTo>
                      <a:pt x="275" y="206"/>
                      <a:pt x="459" y="344"/>
                      <a:pt x="651" y="481"/>
                    </a:cubicBezTo>
                    <a:lnTo>
                      <a:pt x="835" y="607"/>
                    </a:lnTo>
                    <a:cubicBezTo>
                      <a:pt x="915" y="665"/>
                      <a:pt x="994" y="722"/>
                      <a:pt x="1088" y="780"/>
                    </a:cubicBezTo>
                    <a:cubicBezTo>
                      <a:pt x="1236" y="882"/>
                      <a:pt x="1384" y="986"/>
                      <a:pt x="1532" y="1099"/>
                    </a:cubicBezTo>
                    <a:cubicBezTo>
                      <a:pt x="1626" y="1167"/>
                      <a:pt x="1716" y="1236"/>
                      <a:pt x="1796" y="1305"/>
                    </a:cubicBezTo>
                    <a:cubicBezTo>
                      <a:pt x="1807" y="1318"/>
                      <a:pt x="1818" y="1318"/>
                      <a:pt x="1818" y="1329"/>
                    </a:cubicBezTo>
                    <a:cubicBezTo>
                      <a:pt x="2724" y="2060"/>
                      <a:pt x="3375" y="2952"/>
                      <a:pt x="3707" y="3869"/>
                    </a:cubicBezTo>
                    <a:lnTo>
                      <a:pt x="4668" y="3869"/>
                    </a:lnTo>
                    <a:cubicBezTo>
                      <a:pt x="4325" y="2691"/>
                      <a:pt x="3548" y="1557"/>
                      <a:pt x="2436" y="654"/>
                    </a:cubicBezTo>
                    <a:cubicBezTo>
                      <a:pt x="2414" y="643"/>
                      <a:pt x="2403" y="618"/>
                      <a:pt x="2392" y="607"/>
                    </a:cubicBezTo>
                    <a:cubicBezTo>
                      <a:pt x="2287" y="528"/>
                      <a:pt x="2186" y="448"/>
                      <a:pt x="2081" y="368"/>
                    </a:cubicBezTo>
                    <a:cubicBezTo>
                      <a:pt x="1944" y="275"/>
                      <a:pt x="1818" y="173"/>
                      <a:pt x="1681" y="83"/>
                    </a:cubicBezTo>
                    <a:cubicBezTo>
                      <a:pt x="1648" y="47"/>
                      <a:pt x="1601" y="25"/>
                      <a:pt x="156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5" name="Google Shape;245;p7"/>
              <p:cNvSpPr/>
              <p:nvPr/>
            </p:nvSpPr>
            <p:spPr>
              <a:xfrm>
                <a:off x="3992525" y="2371100"/>
                <a:ext cx="146425" cy="96725"/>
              </a:xfrm>
              <a:custGeom>
                <a:avLst/>
                <a:gdLst/>
                <a:ahLst/>
                <a:cxnLst/>
                <a:rect l="l" t="t" r="r" b="b"/>
                <a:pathLst>
                  <a:path w="5857" h="3869" extrusionOk="0">
                    <a:moveTo>
                      <a:pt x="2150" y="0"/>
                    </a:moveTo>
                    <a:cubicBezTo>
                      <a:pt x="1922" y="401"/>
                      <a:pt x="1752" y="838"/>
                      <a:pt x="1648" y="1283"/>
                    </a:cubicBezTo>
                    <a:cubicBezTo>
                      <a:pt x="1066" y="1156"/>
                      <a:pt x="503" y="917"/>
                      <a:pt x="1" y="607"/>
                    </a:cubicBezTo>
                    <a:lnTo>
                      <a:pt x="1" y="1661"/>
                    </a:lnTo>
                    <a:cubicBezTo>
                      <a:pt x="481" y="1900"/>
                      <a:pt x="997" y="2073"/>
                      <a:pt x="1522" y="2186"/>
                    </a:cubicBezTo>
                    <a:cubicBezTo>
                      <a:pt x="1478" y="2760"/>
                      <a:pt x="1533" y="3320"/>
                      <a:pt x="1684" y="3869"/>
                    </a:cubicBezTo>
                    <a:lnTo>
                      <a:pt x="2644" y="3869"/>
                    </a:lnTo>
                    <a:cubicBezTo>
                      <a:pt x="2620" y="3811"/>
                      <a:pt x="2598" y="3742"/>
                      <a:pt x="2587" y="3685"/>
                    </a:cubicBezTo>
                    <a:cubicBezTo>
                      <a:pt x="2529" y="3490"/>
                      <a:pt x="2493" y="3309"/>
                      <a:pt x="2460" y="3114"/>
                    </a:cubicBezTo>
                    <a:lnTo>
                      <a:pt x="2460" y="3089"/>
                    </a:lnTo>
                    <a:cubicBezTo>
                      <a:pt x="2460" y="3034"/>
                      <a:pt x="2450" y="2987"/>
                      <a:pt x="2450" y="2930"/>
                    </a:cubicBezTo>
                    <a:cubicBezTo>
                      <a:pt x="2439" y="2919"/>
                      <a:pt x="2439" y="2897"/>
                      <a:pt x="2439" y="2883"/>
                    </a:cubicBezTo>
                    <a:lnTo>
                      <a:pt x="2439" y="2746"/>
                    </a:lnTo>
                    <a:cubicBezTo>
                      <a:pt x="2425" y="2724"/>
                      <a:pt x="2425" y="2713"/>
                      <a:pt x="2425" y="2691"/>
                    </a:cubicBezTo>
                    <a:lnTo>
                      <a:pt x="2425" y="2554"/>
                    </a:lnTo>
                    <a:lnTo>
                      <a:pt x="2425" y="2507"/>
                    </a:lnTo>
                    <a:cubicBezTo>
                      <a:pt x="2425" y="2438"/>
                      <a:pt x="2425" y="2381"/>
                      <a:pt x="2439" y="2312"/>
                    </a:cubicBezTo>
                    <a:cubicBezTo>
                      <a:pt x="2566" y="2317"/>
                      <a:pt x="2694" y="2319"/>
                      <a:pt x="2818" y="2319"/>
                    </a:cubicBezTo>
                    <a:cubicBezTo>
                      <a:pt x="2993" y="2319"/>
                      <a:pt x="3160" y="2314"/>
                      <a:pt x="3306" y="2301"/>
                    </a:cubicBezTo>
                    <a:cubicBezTo>
                      <a:pt x="3866" y="2243"/>
                      <a:pt x="4885" y="2027"/>
                      <a:pt x="5470" y="1214"/>
                    </a:cubicBezTo>
                    <a:cubicBezTo>
                      <a:pt x="5719" y="860"/>
                      <a:pt x="5857" y="426"/>
                      <a:pt x="5835" y="0"/>
                    </a:cubicBezTo>
                    <a:lnTo>
                      <a:pt x="4909" y="0"/>
                    </a:lnTo>
                    <a:cubicBezTo>
                      <a:pt x="4931" y="253"/>
                      <a:pt x="4874" y="506"/>
                      <a:pt x="4736" y="676"/>
                    </a:cubicBezTo>
                    <a:cubicBezTo>
                      <a:pt x="4325" y="1225"/>
                      <a:pt x="3537" y="1362"/>
                      <a:pt x="3205" y="1398"/>
                    </a:cubicBezTo>
                    <a:cubicBezTo>
                      <a:pt x="3074" y="1406"/>
                      <a:pt x="2928" y="1413"/>
                      <a:pt x="2768" y="1413"/>
                    </a:cubicBezTo>
                    <a:cubicBezTo>
                      <a:pt x="2701" y="1413"/>
                      <a:pt x="2633" y="1412"/>
                      <a:pt x="2562" y="1409"/>
                    </a:cubicBezTo>
                    <a:cubicBezTo>
                      <a:pt x="2688" y="950"/>
                      <a:pt x="2883" y="539"/>
                      <a:pt x="3111" y="206"/>
                    </a:cubicBezTo>
                    <a:cubicBezTo>
                      <a:pt x="3158" y="127"/>
                      <a:pt x="3215" y="58"/>
                      <a:pt x="326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6" name="Google Shape;246;p7"/>
              <p:cNvSpPr/>
              <p:nvPr/>
            </p:nvSpPr>
            <p:spPr>
              <a:xfrm>
                <a:off x="4053125" y="2428900"/>
                <a:ext cx="375" cy="4900"/>
              </a:xfrm>
              <a:custGeom>
                <a:avLst/>
                <a:gdLst/>
                <a:ahLst/>
                <a:cxnLst/>
                <a:rect l="l" t="t" r="r" b="b"/>
                <a:pathLst>
                  <a:path w="15" h="196" extrusionOk="0">
                    <a:moveTo>
                      <a:pt x="1" y="195"/>
                    </a:moveTo>
                    <a:cubicBezTo>
                      <a:pt x="1" y="126"/>
                      <a:pt x="1" y="69"/>
                      <a:pt x="15" y="0"/>
                    </a:cubicBezTo>
                    <a:cubicBezTo>
                      <a:pt x="1" y="69"/>
                      <a:pt x="1" y="126"/>
                      <a:pt x="1" y="195"/>
                    </a:cubicBezTo>
                    <a:close/>
                  </a:path>
                </a:pathLst>
              </a:custGeom>
              <a:solidFill>
                <a:srgbClr val="BEB8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7" name="Google Shape;247;p7"/>
              <p:cNvSpPr/>
              <p:nvPr/>
            </p:nvSpPr>
            <p:spPr>
              <a:xfrm>
                <a:off x="4053125" y="2434925"/>
                <a:ext cx="25" cy="3450"/>
              </a:xfrm>
              <a:custGeom>
                <a:avLst/>
                <a:gdLst/>
                <a:ahLst/>
                <a:cxnLst/>
                <a:rect l="l" t="t" r="r" b="b"/>
                <a:pathLst>
                  <a:path w="1" h="138" extrusionOk="0">
                    <a:moveTo>
                      <a:pt x="1" y="138"/>
                    </a:move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EB8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8" name="Google Shape;248;p7"/>
              <p:cNvSpPr/>
              <p:nvPr/>
            </p:nvSpPr>
            <p:spPr>
              <a:xfrm>
                <a:off x="4054025" y="2448925"/>
                <a:ext cx="3175" cy="14300"/>
              </a:xfrm>
              <a:custGeom>
                <a:avLst/>
                <a:gdLst/>
                <a:ahLst/>
                <a:cxnLst/>
                <a:rect l="l" t="t" r="r" b="b"/>
                <a:pathLst>
                  <a:path w="127" h="572" extrusionOk="0">
                    <a:moveTo>
                      <a:pt x="127" y="572"/>
                    </a:moveTo>
                    <a:cubicBezTo>
                      <a:pt x="69" y="377"/>
                      <a:pt x="33" y="196"/>
                      <a:pt x="0" y="1"/>
                    </a:cubicBezTo>
                    <a:cubicBezTo>
                      <a:pt x="33" y="196"/>
                      <a:pt x="69" y="377"/>
                      <a:pt x="127" y="572"/>
                    </a:cubicBezTo>
                    <a:close/>
                  </a:path>
                </a:pathLst>
              </a:custGeom>
              <a:solidFill>
                <a:srgbClr val="BEB8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9" name="Google Shape;249;p7"/>
              <p:cNvSpPr/>
              <p:nvPr/>
            </p:nvSpPr>
            <p:spPr>
              <a:xfrm>
                <a:off x="4057175" y="2463200"/>
                <a:ext cx="1475" cy="4625"/>
              </a:xfrm>
              <a:custGeom>
                <a:avLst/>
                <a:gdLst/>
                <a:ahLst/>
                <a:cxnLst/>
                <a:rect l="l" t="t" r="r" b="b"/>
                <a:pathLst>
                  <a:path w="59" h="185" extrusionOk="0">
                    <a:moveTo>
                      <a:pt x="1" y="1"/>
                    </a:moveTo>
                    <a:cubicBezTo>
                      <a:pt x="12" y="58"/>
                      <a:pt x="34" y="127"/>
                      <a:pt x="58" y="185"/>
                    </a:cubicBezTo>
                    <a:lnTo>
                      <a:pt x="58" y="185"/>
                    </a:lnTo>
                    <a:cubicBezTo>
                      <a:pt x="34" y="127"/>
                      <a:pt x="12" y="58"/>
                      <a:pt x="1" y="1"/>
                    </a:cubicBezTo>
                    <a:close/>
                  </a:path>
                </a:pathLst>
              </a:custGeom>
              <a:solidFill>
                <a:srgbClr val="BEB8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0" name="Google Shape;250;p7"/>
              <p:cNvSpPr/>
              <p:nvPr/>
            </p:nvSpPr>
            <p:spPr>
              <a:xfrm>
                <a:off x="4059450" y="2470975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EB8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51" name="Google Shape;251;p7"/>
            <p:cNvSpPr/>
            <p:nvPr/>
          </p:nvSpPr>
          <p:spPr>
            <a:xfrm>
              <a:off x="105327" y="3933659"/>
              <a:ext cx="4464000" cy="7614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252" name="Google Shape;252;p7"/>
          <p:cNvCxnSpPr/>
          <p:nvPr/>
        </p:nvCxnSpPr>
        <p:spPr>
          <a:xfrm rot="10800000">
            <a:off x="4568849" y="434300"/>
            <a:ext cx="0" cy="3501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53" name="Google Shape;253;p7"/>
          <p:cNvSpPr txBox="1">
            <a:spLocks noGrp="1"/>
          </p:cNvSpPr>
          <p:nvPr>
            <p:ph type="title"/>
          </p:nvPr>
        </p:nvSpPr>
        <p:spPr>
          <a:xfrm>
            <a:off x="182211" y="1996933"/>
            <a:ext cx="4311943" cy="1886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zh-TW" sz="3600">
                <a:solidFill>
                  <a:srgbClr val="54545F"/>
                </a:solidFill>
                <a:latin typeface="Arial"/>
                <a:ea typeface="Arial"/>
                <a:cs typeface="Arial"/>
                <a:sym typeface="Arial"/>
              </a:rPr>
              <a:t>修改意願書方法</a:t>
            </a:r>
            <a:br>
              <a:rPr lang="zh-TW" sz="3600">
                <a:solidFill>
                  <a:srgbClr val="54545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zh-TW" sz="2000">
                <a:solidFill>
                  <a:srgbClr val="54545F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zh-TW" sz="2000">
                <a:solidFill>
                  <a:srgbClr val="54545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zh-TW" sz="2000">
                <a:solidFill>
                  <a:srgbClr val="54545F"/>
                </a:solidFill>
                <a:latin typeface="Arial"/>
                <a:ea typeface="Arial"/>
                <a:cs typeface="Arial"/>
                <a:sym typeface="Arial"/>
              </a:rPr>
              <a:t>填寫完成後若欲修改意願</a:t>
            </a:r>
            <a:br>
              <a:rPr lang="zh-TW" sz="2000">
                <a:solidFill>
                  <a:srgbClr val="54545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zh-TW" sz="2000">
                <a:solidFill>
                  <a:srgbClr val="54545F"/>
                </a:solidFill>
                <a:latin typeface="Arial"/>
                <a:ea typeface="Arial"/>
                <a:cs typeface="Arial"/>
                <a:sym typeface="Arial"/>
              </a:rPr>
              <a:t>可點下方「修改意願書」或</a:t>
            </a:r>
            <a:br>
              <a:rPr lang="zh-TW" sz="2000">
                <a:solidFill>
                  <a:srgbClr val="54545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zh-TW" sz="2000">
                <a:solidFill>
                  <a:srgbClr val="54545F"/>
                </a:solidFill>
                <a:latin typeface="Arial"/>
                <a:ea typeface="Arial"/>
                <a:cs typeface="Arial"/>
                <a:sym typeface="Arial"/>
              </a:rPr>
              <a:t>重新掃QR code簽署意願</a:t>
            </a:r>
            <a:br>
              <a:rPr lang="zh-TW" sz="2000">
                <a:solidFill>
                  <a:srgbClr val="54545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zh-TW" sz="2000">
                <a:latin typeface="Arial"/>
                <a:ea typeface="Arial"/>
                <a:cs typeface="Arial"/>
                <a:sym typeface="Arial"/>
              </a:rPr>
              <a:t/>
            </a:r>
            <a:br>
              <a:rPr lang="zh-TW" sz="2000">
                <a:latin typeface="Arial"/>
                <a:ea typeface="Arial"/>
                <a:cs typeface="Arial"/>
                <a:sym typeface="Arial"/>
              </a:rPr>
            </a:b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" name="Google Shape;254;p7"/>
          <p:cNvSpPr txBox="1"/>
          <p:nvPr/>
        </p:nvSpPr>
        <p:spPr>
          <a:xfrm>
            <a:off x="255949" y="1023653"/>
            <a:ext cx="1413194" cy="96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C78C80"/>
                </a:solidFill>
                <a:latin typeface="Montserrat"/>
                <a:ea typeface="Montserrat"/>
                <a:cs typeface="Montserrat"/>
                <a:sym typeface="Montserrat"/>
              </a:rPr>
              <a:t>0</a:t>
            </a:r>
            <a:r>
              <a:rPr lang="zh-TW" sz="6000" b="1">
                <a:solidFill>
                  <a:srgbClr val="C78C80"/>
                </a:solidFill>
                <a:latin typeface="Montserrat"/>
                <a:ea typeface="Montserrat"/>
                <a:cs typeface="Montserrat"/>
                <a:sym typeface="Montserrat"/>
              </a:rPr>
              <a:t>6</a:t>
            </a:r>
            <a:endParaRPr sz="6000" b="1" i="0" u="none" strike="noStrike" cap="none">
              <a:solidFill>
                <a:srgbClr val="C78C8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255" name="Google Shape;255;p7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t="20643" b="-382"/>
          <a:stretch/>
        </p:blipFill>
        <p:spPr>
          <a:xfrm>
            <a:off x="4872404" y="535050"/>
            <a:ext cx="3818700" cy="4073400"/>
          </a:xfrm>
          <a:prstGeom prst="rect">
            <a:avLst/>
          </a:prstGeom>
          <a:solidFill>
            <a:srgbClr val="ECECEC"/>
          </a:solidFill>
          <a:ln w="88900" cap="sq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8"/>
          <p:cNvSpPr txBox="1">
            <a:spLocks noGrp="1"/>
          </p:cNvSpPr>
          <p:nvPr>
            <p:ph type="title"/>
          </p:nvPr>
        </p:nvSpPr>
        <p:spPr>
          <a:xfrm>
            <a:off x="259519" y="575353"/>
            <a:ext cx="2291715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zh-TW">
                <a:latin typeface="Arial"/>
                <a:ea typeface="Arial"/>
                <a:cs typeface="Arial"/>
                <a:sym typeface="Arial"/>
              </a:rPr>
              <a:t>注意事項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61" name="Google Shape;261;p8"/>
          <p:cNvGrpSpPr/>
          <p:nvPr/>
        </p:nvGrpSpPr>
        <p:grpSpPr>
          <a:xfrm>
            <a:off x="6901671" y="430600"/>
            <a:ext cx="2134342" cy="4263300"/>
            <a:chOff x="6901671" y="430600"/>
            <a:chExt cx="2134342" cy="4263300"/>
          </a:xfrm>
        </p:grpSpPr>
        <p:grpSp>
          <p:nvGrpSpPr>
            <p:cNvPr id="262" name="Google Shape;262;p8"/>
            <p:cNvGrpSpPr/>
            <p:nvPr/>
          </p:nvGrpSpPr>
          <p:grpSpPr>
            <a:xfrm>
              <a:off x="6901671" y="435719"/>
              <a:ext cx="2134342" cy="4255742"/>
              <a:chOff x="5255700" y="3227479"/>
              <a:chExt cx="278901" cy="557742"/>
            </a:xfrm>
          </p:grpSpPr>
          <p:sp>
            <p:nvSpPr>
              <p:cNvPr id="263" name="Google Shape;263;p8"/>
              <p:cNvSpPr/>
              <p:nvPr/>
            </p:nvSpPr>
            <p:spPr>
              <a:xfrm>
                <a:off x="5363825" y="3539075"/>
                <a:ext cx="170775" cy="244575"/>
              </a:xfrm>
              <a:custGeom>
                <a:avLst/>
                <a:gdLst/>
                <a:ahLst/>
                <a:cxnLst/>
                <a:rect l="l" t="t" r="r" b="b"/>
                <a:pathLst>
                  <a:path w="6831" h="9783" extrusionOk="0">
                    <a:moveTo>
                      <a:pt x="5949" y="1546"/>
                    </a:moveTo>
                    <a:cubicBezTo>
                      <a:pt x="6133" y="1717"/>
                      <a:pt x="6271" y="1911"/>
                      <a:pt x="6339" y="2082"/>
                    </a:cubicBezTo>
                    <a:cubicBezTo>
                      <a:pt x="6394" y="2334"/>
                      <a:pt x="6326" y="2644"/>
                      <a:pt x="6120" y="2735"/>
                    </a:cubicBezTo>
                    <a:cubicBezTo>
                      <a:pt x="6109" y="2746"/>
                      <a:pt x="6098" y="2746"/>
                      <a:pt x="6087" y="2746"/>
                    </a:cubicBezTo>
                    <a:cubicBezTo>
                      <a:pt x="6059" y="2758"/>
                      <a:pt x="6026" y="2764"/>
                      <a:pt x="5992" y="2764"/>
                    </a:cubicBezTo>
                    <a:cubicBezTo>
                      <a:pt x="5929" y="2764"/>
                      <a:pt x="5865" y="2746"/>
                      <a:pt x="5834" y="2724"/>
                    </a:cubicBezTo>
                    <a:cubicBezTo>
                      <a:pt x="5675" y="2644"/>
                      <a:pt x="5560" y="2518"/>
                      <a:pt x="5538" y="2381"/>
                    </a:cubicBezTo>
                    <a:cubicBezTo>
                      <a:pt x="5469" y="2106"/>
                      <a:pt x="5639" y="1752"/>
                      <a:pt x="5949" y="1546"/>
                    </a:cubicBezTo>
                    <a:close/>
                    <a:moveTo>
                      <a:pt x="3027" y="4344"/>
                    </a:moveTo>
                    <a:cubicBezTo>
                      <a:pt x="3041" y="4344"/>
                      <a:pt x="3054" y="4345"/>
                      <a:pt x="3067" y="4347"/>
                    </a:cubicBezTo>
                    <a:cubicBezTo>
                      <a:pt x="3330" y="4382"/>
                      <a:pt x="3457" y="4635"/>
                      <a:pt x="3468" y="4668"/>
                    </a:cubicBezTo>
                    <a:cubicBezTo>
                      <a:pt x="3580" y="4896"/>
                      <a:pt x="3594" y="5170"/>
                      <a:pt x="3479" y="5365"/>
                    </a:cubicBezTo>
                    <a:cubicBezTo>
                      <a:pt x="3399" y="5502"/>
                      <a:pt x="3262" y="5618"/>
                      <a:pt x="3089" y="5697"/>
                    </a:cubicBezTo>
                    <a:cubicBezTo>
                      <a:pt x="2941" y="5759"/>
                      <a:pt x="2771" y="5792"/>
                      <a:pt x="2601" y="5792"/>
                    </a:cubicBezTo>
                    <a:cubicBezTo>
                      <a:pt x="2484" y="5792"/>
                      <a:pt x="2366" y="5777"/>
                      <a:pt x="2254" y="5744"/>
                    </a:cubicBezTo>
                    <a:cubicBezTo>
                      <a:pt x="2221" y="5549"/>
                      <a:pt x="2232" y="5376"/>
                      <a:pt x="2232" y="5239"/>
                    </a:cubicBezTo>
                    <a:cubicBezTo>
                      <a:pt x="2265" y="4953"/>
                      <a:pt x="2427" y="4668"/>
                      <a:pt x="2644" y="4498"/>
                    </a:cubicBezTo>
                    <a:cubicBezTo>
                      <a:pt x="2688" y="4451"/>
                      <a:pt x="2746" y="4415"/>
                      <a:pt x="2814" y="4393"/>
                    </a:cubicBezTo>
                    <a:cubicBezTo>
                      <a:pt x="2892" y="4366"/>
                      <a:pt x="2961" y="4344"/>
                      <a:pt x="3027" y="4344"/>
                    </a:cubicBezTo>
                    <a:close/>
                    <a:moveTo>
                      <a:pt x="4176" y="1"/>
                    </a:moveTo>
                    <a:cubicBezTo>
                      <a:pt x="3649" y="1"/>
                      <a:pt x="3113" y="116"/>
                      <a:pt x="2586" y="344"/>
                    </a:cubicBezTo>
                    <a:cubicBezTo>
                      <a:pt x="2254" y="481"/>
                      <a:pt x="1922" y="676"/>
                      <a:pt x="1614" y="904"/>
                    </a:cubicBezTo>
                    <a:cubicBezTo>
                      <a:pt x="538" y="1728"/>
                      <a:pt x="0" y="3180"/>
                      <a:pt x="253" y="4509"/>
                    </a:cubicBezTo>
                    <a:cubicBezTo>
                      <a:pt x="412" y="5321"/>
                      <a:pt x="870" y="6019"/>
                      <a:pt x="1499" y="6406"/>
                    </a:cubicBezTo>
                    <a:cubicBezTo>
                      <a:pt x="1741" y="6991"/>
                      <a:pt x="2207" y="7573"/>
                      <a:pt x="2746" y="7973"/>
                    </a:cubicBezTo>
                    <a:cubicBezTo>
                      <a:pt x="3501" y="8533"/>
                      <a:pt x="4393" y="8844"/>
                      <a:pt x="5183" y="9107"/>
                    </a:cubicBezTo>
                    <a:cubicBezTo>
                      <a:pt x="5241" y="9129"/>
                      <a:pt x="5296" y="9151"/>
                      <a:pt x="5343" y="9165"/>
                    </a:cubicBezTo>
                    <a:cubicBezTo>
                      <a:pt x="5378" y="9176"/>
                      <a:pt x="5422" y="9187"/>
                      <a:pt x="5458" y="9209"/>
                    </a:cubicBezTo>
                    <a:cubicBezTo>
                      <a:pt x="5927" y="9371"/>
                      <a:pt x="6394" y="9541"/>
                      <a:pt x="6831" y="9783"/>
                    </a:cubicBezTo>
                    <a:lnTo>
                      <a:pt x="6831" y="8764"/>
                    </a:lnTo>
                    <a:cubicBezTo>
                      <a:pt x="6477" y="8602"/>
                      <a:pt x="6109" y="8465"/>
                      <a:pt x="5766" y="8352"/>
                    </a:cubicBezTo>
                    <a:cubicBezTo>
                      <a:pt x="5686" y="8317"/>
                      <a:pt x="5584" y="8284"/>
                      <a:pt x="5491" y="8248"/>
                    </a:cubicBezTo>
                    <a:lnTo>
                      <a:pt x="5411" y="8226"/>
                    </a:lnTo>
                    <a:cubicBezTo>
                      <a:pt x="4678" y="7962"/>
                      <a:pt x="3912" y="7688"/>
                      <a:pt x="3295" y="7243"/>
                    </a:cubicBezTo>
                    <a:cubicBezTo>
                      <a:pt x="3100" y="7081"/>
                      <a:pt x="2907" y="6911"/>
                      <a:pt x="2746" y="6716"/>
                    </a:cubicBezTo>
                    <a:cubicBezTo>
                      <a:pt x="2987" y="6705"/>
                      <a:pt x="3215" y="6647"/>
                      <a:pt x="3432" y="6557"/>
                    </a:cubicBezTo>
                    <a:cubicBezTo>
                      <a:pt x="3811" y="6395"/>
                      <a:pt x="4096" y="6145"/>
                      <a:pt x="4280" y="5824"/>
                    </a:cubicBezTo>
                    <a:cubicBezTo>
                      <a:pt x="4541" y="5354"/>
                      <a:pt x="4541" y="4758"/>
                      <a:pt x="4291" y="4267"/>
                    </a:cubicBezTo>
                    <a:cubicBezTo>
                      <a:pt x="4061" y="3811"/>
                      <a:pt x="3649" y="3490"/>
                      <a:pt x="3182" y="3432"/>
                    </a:cubicBezTo>
                    <a:cubicBezTo>
                      <a:pt x="3131" y="3428"/>
                      <a:pt x="3080" y="3426"/>
                      <a:pt x="3030" y="3426"/>
                    </a:cubicBezTo>
                    <a:cubicBezTo>
                      <a:pt x="2821" y="3426"/>
                      <a:pt x="2622" y="3464"/>
                      <a:pt x="2438" y="3548"/>
                    </a:cubicBezTo>
                    <a:cubicBezTo>
                      <a:pt x="2312" y="3605"/>
                      <a:pt x="2185" y="3674"/>
                      <a:pt x="2070" y="3776"/>
                    </a:cubicBezTo>
                    <a:cubicBezTo>
                      <a:pt x="1727" y="4050"/>
                      <a:pt x="1466" y="4473"/>
                      <a:pt x="1362" y="4920"/>
                    </a:cubicBezTo>
                    <a:cubicBezTo>
                      <a:pt x="1260" y="4726"/>
                      <a:pt x="1192" y="4531"/>
                      <a:pt x="1145" y="4325"/>
                    </a:cubicBezTo>
                    <a:cubicBezTo>
                      <a:pt x="961" y="3342"/>
                      <a:pt x="1384" y="2244"/>
                      <a:pt x="2163" y="1648"/>
                    </a:cubicBezTo>
                    <a:cubicBezTo>
                      <a:pt x="2413" y="1453"/>
                      <a:pt x="2677" y="1294"/>
                      <a:pt x="2951" y="1178"/>
                    </a:cubicBezTo>
                    <a:cubicBezTo>
                      <a:pt x="3360" y="1008"/>
                      <a:pt x="3784" y="920"/>
                      <a:pt x="4201" y="920"/>
                    </a:cubicBezTo>
                    <a:cubicBezTo>
                      <a:pt x="4508" y="920"/>
                      <a:pt x="4812" y="968"/>
                      <a:pt x="5104" y="1066"/>
                    </a:cubicBezTo>
                    <a:cubicBezTo>
                      <a:pt x="4703" y="1500"/>
                      <a:pt x="4519" y="2060"/>
                      <a:pt x="4634" y="2562"/>
                    </a:cubicBezTo>
                    <a:cubicBezTo>
                      <a:pt x="4714" y="2963"/>
                      <a:pt x="5011" y="3342"/>
                      <a:pt x="5422" y="3548"/>
                    </a:cubicBezTo>
                    <a:cubicBezTo>
                      <a:pt x="5613" y="3633"/>
                      <a:pt x="5810" y="3676"/>
                      <a:pt x="6002" y="3676"/>
                    </a:cubicBezTo>
                    <a:cubicBezTo>
                      <a:pt x="6167" y="3676"/>
                      <a:pt x="6328" y="3644"/>
                      <a:pt x="6477" y="3581"/>
                    </a:cubicBezTo>
                    <a:cubicBezTo>
                      <a:pt x="6488" y="3581"/>
                      <a:pt x="6510" y="3570"/>
                      <a:pt x="6521" y="3559"/>
                    </a:cubicBezTo>
                    <a:cubicBezTo>
                      <a:pt x="6636" y="3512"/>
                      <a:pt x="6737" y="3432"/>
                      <a:pt x="6831" y="3353"/>
                    </a:cubicBezTo>
                    <a:lnTo>
                      <a:pt x="6831" y="434"/>
                    </a:lnTo>
                    <a:cubicBezTo>
                      <a:pt x="6797" y="433"/>
                      <a:pt x="6764" y="432"/>
                      <a:pt x="6731" y="432"/>
                    </a:cubicBezTo>
                    <a:cubicBezTo>
                      <a:pt x="6492" y="432"/>
                      <a:pt x="6263" y="466"/>
                      <a:pt x="6051" y="517"/>
                    </a:cubicBezTo>
                    <a:cubicBezTo>
                      <a:pt x="5480" y="174"/>
                      <a:pt x="4851" y="1"/>
                      <a:pt x="417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4" name="Google Shape;264;p8"/>
              <p:cNvSpPr/>
              <p:nvPr/>
            </p:nvSpPr>
            <p:spPr>
              <a:xfrm>
                <a:off x="5255700" y="3227479"/>
                <a:ext cx="44100" cy="36600"/>
              </a:xfrm>
              <a:custGeom>
                <a:avLst/>
                <a:gdLst/>
                <a:ahLst/>
                <a:cxnLst/>
                <a:rect l="l" t="t" r="r" b="b"/>
                <a:pathLst>
                  <a:path w="1764" h="1464" extrusionOk="0">
                    <a:moveTo>
                      <a:pt x="443" y="24"/>
                    </a:moveTo>
                    <a:cubicBezTo>
                      <a:pt x="503" y="24"/>
                      <a:pt x="562" y="34"/>
                      <a:pt x="619" y="55"/>
                    </a:cubicBezTo>
                    <a:cubicBezTo>
                      <a:pt x="698" y="80"/>
                      <a:pt x="781" y="193"/>
                      <a:pt x="814" y="330"/>
                    </a:cubicBezTo>
                    <a:cubicBezTo>
                      <a:pt x="825" y="355"/>
                      <a:pt x="825" y="423"/>
                      <a:pt x="792" y="481"/>
                    </a:cubicBezTo>
                    <a:lnTo>
                      <a:pt x="792" y="492"/>
                    </a:lnTo>
                    <a:cubicBezTo>
                      <a:pt x="781" y="492"/>
                      <a:pt x="781" y="492"/>
                      <a:pt x="781" y="503"/>
                    </a:cubicBezTo>
                    <a:cubicBezTo>
                      <a:pt x="745" y="525"/>
                      <a:pt x="712" y="550"/>
                      <a:pt x="643" y="550"/>
                    </a:cubicBezTo>
                    <a:cubicBezTo>
                      <a:pt x="492" y="525"/>
                      <a:pt x="286" y="445"/>
                      <a:pt x="163" y="308"/>
                    </a:cubicBezTo>
                    <a:cubicBezTo>
                      <a:pt x="116" y="261"/>
                      <a:pt x="81" y="217"/>
                      <a:pt x="48" y="160"/>
                    </a:cubicBezTo>
                    <a:cubicBezTo>
                      <a:pt x="174" y="73"/>
                      <a:pt x="311" y="24"/>
                      <a:pt x="443" y="24"/>
                    </a:cubicBezTo>
                    <a:close/>
                    <a:moveTo>
                      <a:pt x="1" y="1"/>
                    </a:moveTo>
                    <a:lnTo>
                      <a:pt x="1" y="1305"/>
                    </a:lnTo>
                    <a:cubicBezTo>
                      <a:pt x="196" y="1395"/>
                      <a:pt x="402" y="1453"/>
                      <a:pt x="608" y="1464"/>
                    </a:cubicBezTo>
                    <a:cubicBezTo>
                      <a:pt x="929" y="1464"/>
                      <a:pt x="1203" y="1360"/>
                      <a:pt x="1431" y="1154"/>
                    </a:cubicBezTo>
                    <a:cubicBezTo>
                      <a:pt x="1500" y="1074"/>
                      <a:pt x="1558" y="994"/>
                      <a:pt x="1615" y="904"/>
                    </a:cubicBezTo>
                    <a:cubicBezTo>
                      <a:pt x="1728" y="662"/>
                      <a:pt x="1764" y="399"/>
                      <a:pt x="1706" y="138"/>
                    </a:cubicBezTo>
                    <a:cubicBezTo>
                      <a:pt x="1695" y="91"/>
                      <a:pt x="1684" y="44"/>
                      <a:pt x="165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5" name="Google Shape;265;p8"/>
              <p:cNvSpPr/>
              <p:nvPr/>
            </p:nvSpPr>
            <p:spPr>
              <a:xfrm>
                <a:off x="5255701" y="3227480"/>
                <a:ext cx="278900" cy="300155"/>
              </a:xfrm>
              <a:custGeom>
                <a:avLst/>
                <a:gdLst/>
                <a:ahLst/>
                <a:cxnLst/>
                <a:rect l="l" t="t" r="r" b="b"/>
                <a:pathLst>
                  <a:path w="11156" h="11999" extrusionOk="0">
                    <a:moveTo>
                      <a:pt x="8443" y="3259"/>
                    </a:moveTo>
                    <a:cubicBezTo>
                      <a:pt x="8523" y="3259"/>
                      <a:pt x="8616" y="3259"/>
                      <a:pt x="8707" y="3270"/>
                    </a:cubicBezTo>
                    <a:cubicBezTo>
                      <a:pt x="9141" y="3328"/>
                      <a:pt x="9519" y="3570"/>
                      <a:pt x="9657" y="3899"/>
                    </a:cubicBezTo>
                    <a:cubicBezTo>
                      <a:pt x="9736" y="4061"/>
                      <a:pt x="9725" y="4267"/>
                      <a:pt x="9646" y="4426"/>
                    </a:cubicBezTo>
                    <a:cubicBezTo>
                      <a:pt x="9599" y="4517"/>
                      <a:pt x="9530" y="4632"/>
                      <a:pt x="9393" y="4679"/>
                    </a:cubicBezTo>
                    <a:cubicBezTo>
                      <a:pt x="9353" y="4696"/>
                      <a:pt x="9309" y="4705"/>
                      <a:pt x="9262" y="4705"/>
                    </a:cubicBezTo>
                    <a:cubicBezTo>
                      <a:pt x="9192" y="4705"/>
                      <a:pt x="9115" y="4685"/>
                      <a:pt x="9039" y="4643"/>
                    </a:cubicBezTo>
                    <a:cubicBezTo>
                      <a:pt x="8855" y="4563"/>
                      <a:pt x="8707" y="4380"/>
                      <a:pt x="8627" y="4187"/>
                    </a:cubicBezTo>
                    <a:cubicBezTo>
                      <a:pt x="8512" y="3844"/>
                      <a:pt x="8454" y="3545"/>
                      <a:pt x="8443" y="3259"/>
                    </a:cubicBezTo>
                    <a:close/>
                    <a:moveTo>
                      <a:pt x="9097" y="1"/>
                    </a:moveTo>
                    <a:cubicBezTo>
                      <a:pt x="8226" y="651"/>
                      <a:pt x="7757" y="1670"/>
                      <a:pt x="7598" y="2493"/>
                    </a:cubicBezTo>
                    <a:cubicBezTo>
                      <a:pt x="6865" y="2746"/>
                      <a:pt x="6236" y="3213"/>
                      <a:pt x="5733" y="3888"/>
                    </a:cubicBezTo>
                    <a:cubicBezTo>
                      <a:pt x="5322" y="4426"/>
                      <a:pt x="5047" y="5044"/>
                      <a:pt x="4816" y="5662"/>
                    </a:cubicBezTo>
                    <a:cubicBezTo>
                      <a:pt x="4704" y="6005"/>
                      <a:pt x="4589" y="6348"/>
                      <a:pt x="4498" y="6680"/>
                    </a:cubicBezTo>
                    <a:cubicBezTo>
                      <a:pt x="4473" y="6749"/>
                      <a:pt x="4451" y="6807"/>
                      <a:pt x="4440" y="6875"/>
                    </a:cubicBezTo>
                    <a:cubicBezTo>
                      <a:pt x="4166" y="7767"/>
                      <a:pt x="3869" y="8772"/>
                      <a:pt x="3263" y="9585"/>
                    </a:cubicBezTo>
                    <a:cubicBezTo>
                      <a:pt x="2530" y="10513"/>
                      <a:pt x="1341" y="11084"/>
                      <a:pt x="185" y="11084"/>
                    </a:cubicBezTo>
                    <a:lnTo>
                      <a:pt x="1" y="11084"/>
                    </a:lnTo>
                    <a:lnTo>
                      <a:pt x="1" y="11998"/>
                    </a:lnTo>
                    <a:lnTo>
                      <a:pt x="185" y="11998"/>
                    </a:lnTo>
                    <a:cubicBezTo>
                      <a:pt x="1626" y="11998"/>
                      <a:pt x="3079" y="11279"/>
                      <a:pt x="3971" y="10134"/>
                    </a:cubicBezTo>
                    <a:cubicBezTo>
                      <a:pt x="4531" y="9426"/>
                      <a:pt x="4852" y="8591"/>
                      <a:pt x="5105" y="7789"/>
                    </a:cubicBezTo>
                    <a:cubicBezTo>
                      <a:pt x="5173" y="7583"/>
                      <a:pt x="5242" y="7367"/>
                      <a:pt x="5297" y="7161"/>
                    </a:cubicBezTo>
                    <a:lnTo>
                      <a:pt x="5311" y="7150"/>
                    </a:lnTo>
                    <a:cubicBezTo>
                      <a:pt x="5355" y="6955"/>
                      <a:pt x="5423" y="6749"/>
                      <a:pt x="5481" y="6543"/>
                    </a:cubicBezTo>
                    <a:cubicBezTo>
                      <a:pt x="5709" y="5835"/>
                      <a:pt x="6008" y="5055"/>
                      <a:pt x="6453" y="4437"/>
                    </a:cubicBezTo>
                    <a:cubicBezTo>
                      <a:pt x="6752" y="4036"/>
                      <a:pt x="7117" y="3729"/>
                      <a:pt x="7540" y="3512"/>
                    </a:cubicBezTo>
                    <a:cubicBezTo>
                      <a:pt x="7587" y="3797"/>
                      <a:pt x="7644" y="4141"/>
                      <a:pt x="7768" y="4484"/>
                    </a:cubicBezTo>
                    <a:cubicBezTo>
                      <a:pt x="7894" y="4896"/>
                      <a:pt x="8226" y="5261"/>
                      <a:pt x="8638" y="5467"/>
                    </a:cubicBezTo>
                    <a:cubicBezTo>
                      <a:pt x="8835" y="5569"/>
                      <a:pt x="9053" y="5623"/>
                      <a:pt x="9271" y="5623"/>
                    </a:cubicBezTo>
                    <a:cubicBezTo>
                      <a:pt x="9421" y="5623"/>
                      <a:pt x="9570" y="5598"/>
                      <a:pt x="9714" y="5546"/>
                    </a:cubicBezTo>
                    <a:cubicBezTo>
                      <a:pt x="10058" y="5423"/>
                      <a:pt x="10321" y="5170"/>
                      <a:pt x="10480" y="4805"/>
                    </a:cubicBezTo>
                    <a:cubicBezTo>
                      <a:pt x="10664" y="4404"/>
                      <a:pt x="10675" y="3946"/>
                      <a:pt x="10502" y="3556"/>
                    </a:cubicBezTo>
                    <a:cubicBezTo>
                      <a:pt x="10252" y="2927"/>
                      <a:pt x="9610" y="2482"/>
                      <a:pt x="8822" y="2378"/>
                    </a:cubicBezTo>
                    <a:cubicBezTo>
                      <a:pt x="8753" y="2367"/>
                      <a:pt x="8660" y="2356"/>
                      <a:pt x="8570" y="2356"/>
                    </a:cubicBezTo>
                    <a:cubicBezTo>
                      <a:pt x="8718" y="1887"/>
                      <a:pt x="9108" y="961"/>
                      <a:pt x="9953" y="514"/>
                    </a:cubicBezTo>
                    <a:cubicBezTo>
                      <a:pt x="10307" y="319"/>
                      <a:pt x="10708" y="239"/>
                      <a:pt x="11156" y="239"/>
                    </a:cubicBezTo>
                    <a:lnTo>
                      <a:pt x="1115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6" name="Google Shape;266;p8"/>
              <p:cNvSpPr/>
              <p:nvPr/>
            </p:nvSpPr>
            <p:spPr>
              <a:xfrm>
                <a:off x="5255700" y="3278250"/>
                <a:ext cx="278900" cy="207650"/>
              </a:xfrm>
              <a:custGeom>
                <a:avLst/>
                <a:gdLst/>
                <a:ahLst/>
                <a:cxnLst/>
                <a:rect l="l" t="t" r="r" b="b"/>
                <a:pathLst>
                  <a:path w="11156" h="8306" extrusionOk="0">
                    <a:moveTo>
                      <a:pt x="3479" y="3924"/>
                    </a:moveTo>
                    <a:lnTo>
                      <a:pt x="3479" y="3960"/>
                    </a:lnTo>
                    <a:cubicBezTo>
                      <a:pt x="3479" y="4119"/>
                      <a:pt x="3433" y="4292"/>
                      <a:pt x="3353" y="4440"/>
                    </a:cubicBezTo>
                    <a:cubicBezTo>
                      <a:pt x="3296" y="4542"/>
                      <a:pt x="3238" y="4622"/>
                      <a:pt x="3158" y="4690"/>
                    </a:cubicBezTo>
                    <a:cubicBezTo>
                      <a:pt x="3090" y="4759"/>
                      <a:pt x="3046" y="4773"/>
                      <a:pt x="3010" y="4773"/>
                    </a:cubicBezTo>
                    <a:cubicBezTo>
                      <a:pt x="2988" y="4773"/>
                      <a:pt x="2977" y="4759"/>
                      <a:pt x="2952" y="4759"/>
                    </a:cubicBezTo>
                    <a:cubicBezTo>
                      <a:pt x="2826" y="4748"/>
                      <a:pt x="2782" y="4611"/>
                      <a:pt x="2782" y="4600"/>
                    </a:cubicBezTo>
                    <a:cubicBezTo>
                      <a:pt x="2724" y="4462"/>
                      <a:pt x="2724" y="4303"/>
                      <a:pt x="2782" y="4188"/>
                    </a:cubicBezTo>
                    <a:cubicBezTo>
                      <a:pt x="2793" y="4177"/>
                      <a:pt x="2793" y="4166"/>
                      <a:pt x="2804" y="4155"/>
                    </a:cubicBezTo>
                    <a:cubicBezTo>
                      <a:pt x="2919" y="4004"/>
                      <a:pt x="3125" y="3924"/>
                      <a:pt x="3375" y="3924"/>
                    </a:cubicBezTo>
                    <a:close/>
                    <a:moveTo>
                      <a:pt x="9588" y="6785"/>
                    </a:moveTo>
                    <a:cubicBezTo>
                      <a:pt x="9588" y="6785"/>
                      <a:pt x="9588" y="6796"/>
                      <a:pt x="9599" y="6796"/>
                    </a:cubicBezTo>
                    <a:cubicBezTo>
                      <a:pt x="9588" y="6854"/>
                      <a:pt x="9577" y="6887"/>
                      <a:pt x="9552" y="6944"/>
                    </a:cubicBezTo>
                    <a:lnTo>
                      <a:pt x="9530" y="6980"/>
                    </a:lnTo>
                    <a:cubicBezTo>
                      <a:pt x="9530" y="6991"/>
                      <a:pt x="9519" y="7002"/>
                      <a:pt x="9508" y="7013"/>
                    </a:cubicBezTo>
                    <a:cubicBezTo>
                      <a:pt x="9484" y="6944"/>
                      <a:pt x="9473" y="6900"/>
                      <a:pt x="9484" y="6854"/>
                    </a:cubicBezTo>
                    <a:cubicBezTo>
                      <a:pt x="9484" y="6843"/>
                      <a:pt x="9484" y="6843"/>
                      <a:pt x="9497" y="6832"/>
                    </a:cubicBezTo>
                    <a:cubicBezTo>
                      <a:pt x="9497" y="6818"/>
                      <a:pt x="9519" y="6796"/>
                      <a:pt x="9552" y="6796"/>
                    </a:cubicBezTo>
                    <a:cubicBezTo>
                      <a:pt x="9566" y="6796"/>
                      <a:pt x="9577" y="6785"/>
                      <a:pt x="9588" y="6785"/>
                    </a:cubicBezTo>
                    <a:close/>
                    <a:moveTo>
                      <a:pt x="1" y="1"/>
                    </a:moveTo>
                    <a:lnTo>
                      <a:pt x="1" y="1066"/>
                    </a:lnTo>
                    <a:cubicBezTo>
                      <a:pt x="344" y="1214"/>
                      <a:pt x="723" y="1316"/>
                      <a:pt x="1124" y="1409"/>
                    </a:cubicBezTo>
                    <a:lnTo>
                      <a:pt x="1192" y="1420"/>
                    </a:lnTo>
                    <a:cubicBezTo>
                      <a:pt x="1511" y="1511"/>
                      <a:pt x="1810" y="1580"/>
                      <a:pt x="2085" y="1706"/>
                    </a:cubicBezTo>
                    <a:cubicBezTo>
                      <a:pt x="2634" y="1958"/>
                      <a:pt x="3090" y="2425"/>
                      <a:pt x="3320" y="3010"/>
                    </a:cubicBezTo>
                    <a:cubicBezTo>
                      <a:pt x="2804" y="3021"/>
                      <a:pt x="2370" y="3227"/>
                      <a:pt x="2096" y="3570"/>
                    </a:cubicBezTo>
                    <a:cubicBezTo>
                      <a:pt x="2038" y="3639"/>
                      <a:pt x="1991" y="3707"/>
                      <a:pt x="1958" y="3776"/>
                    </a:cubicBezTo>
                    <a:cubicBezTo>
                      <a:pt x="1786" y="4119"/>
                      <a:pt x="1775" y="4542"/>
                      <a:pt x="1934" y="4932"/>
                    </a:cubicBezTo>
                    <a:cubicBezTo>
                      <a:pt x="2096" y="5366"/>
                      <a:pt x="2450" y="5640"/>
                      <a:pt x="2862" y="5676"/>
                    </a:cubicBezTo>
                    <a:cubicBezTo>
                      <a:pt x="2909" y="5682"/>
                      <a:pt x="2956" y="5686"/>
                      <a:pt x="3003" y="5686"/>
                    </a:cubicBezTo>
                    <a:cubicBezTo>
                      <a:pt x="3264" y="5686"/>
                      <a:pt x="3525" y="5583"/>
                      <a:pt x="3776" y="5390"/>
                    </a:cubicBezTo>
                    <a:cubicBezTo>
                      <a:pt x="3913" y="5264"/>
                      <a:pt x="4040" y="5091"/>
                      <a:pt x="4144" y="4896"/>
                    </a:cubicBezTo>
                    <a:cubicBezTo>
                      <a:pt x="4223" y="4759"/>
                      <a:pt x="4281" y="4589"/>
                      <a:pt x="4314" y="4429"/>
                    </a:cubicBezTo>
                    <a:cubicBezTo>
                      <a:pt x="4383" y="4498"/>
                      <a:pt x="4440" y="4578"/>
                      <a:pt x="4498" y="4657"/>
                    </a:cubicBezTo>
                    <a:cubicBezTo>
                      <a:pt x="4589" y="4794"/>
                      <a:pt x="4679" y="4965"/>
                      <a:pt x="4784" y="5160"/>
                    </a:cubicBezTo>
                    <a:cubicBezTo>
                      <a:pt x="4863" y="5286"/>
                      <a:pt x="4943" y="5434"/>
                      <a:pt x="5011" y="5571"/>
                    </a:cubicBezTo>
                    <a:cubicBezTo>
                      <a:pt x="5047" y="5640"/>
                      <a:pt x="5080" y="5709"/>
                      <a:pt x="5105" y="5766"/>
                    </a:cubicBezTo>
                    <a:cubicBezTo>
                      <a:pt x="5264" y="6110"/>
                      <a:pt x="5448" y="6442"/>
                      <a:pt x="5687" y="6749"/>
                    </a:cubicBezTo>
                    <a:cubicBezTo>
                      <a:pt x="6351" y="7631"/>
                      <a:pt x="7471" y="8169"/>
                      <a:pt x="8605" y="8169"/>
                    </a:cubicBezTo>
                    <a:cubicBezTo>
                      <a:pt x="8786" y="8169"/>
                      <a:pt x="8959" y="8158"/>
                      <a:pt x="9141" y="8122"/>
                    </a:cubicBezTo>
                    <a:cubicBezTo>
                      <a:pt x="9234" y="8100"/>
                      <a:pt x="9314" y="8089"/>
                      <a:pt x="9404" y="8078"/>
                    </a:cubicBezTo>
                    <a:cubicBezTo>
                      <a:pt x="9758" y="8226"/>
                      <a:pt x="10080" y="8306"/>
                      <a:pt x="10390" y="8306"/>
                    </a:cubicBezTo>
                    <a:cubicBezTo>
                      <a:pt x="10640" y="8306"/>
                      <a:pt x="10881" y="8248"/>
                      <a:pt x="11145" y="8158"/>
                    </a:cubicBezTo>
                    <a:cubicBezTo>
                      <a:pt x="11145" y="8147"/>
                      <a:pt x="11145" y="8147"/>
                      <a:pt x="11156" y="8147"/>
                    </a:cubicBezTo>
                    <a:lnTo>
                      <a:pt x="11156" y="7059"/>
                    </a:lnTo>
                    <a:cubicBezTo>
                      <a:pt x="11051" y="7161"/>
                      <a:pt x="10939" y="7243"/>
                      <a:pt x="10813" y="7287"/>
                    </a:cubicBezTo>
                    <a:cubicBezTo>
                      <a:pt x="10660" y="7348"/>
                      <a:pt x="10536" y="7383"/>
                      <a:pt x="10414" y="7383"/>
                    </a:cubicBezTo>
                    <a:cubicBezTo>
                      <a:pt x="10398" y="7383"/>
                      <a:pt x="10382" y="7382"/>
                      <a:pt x="10365" y="7381"/>
                    </a:cubicBezTo>
                    <a:cubicBezTo>
                      <a:pt x="10365" y="7381"/>
                      <a:pt x="10365" y="7367"/>
                      <a:pt x="10376" y="7367"/>
                    </a:cubicBezTo>
                    <a:cubicBezTo>
                      <a:pt x="10480" y="7150"/>
                      <a:pt x="10527" y="6900"/>
                      <a:pt x="10491" y="6670"/>
                    </a:cubicBezTo>
                    <a:cubicBezTo>
                      <a:pt x="10445" y="6395"/>
                      <a:pt x="10307" y="6156"/>
                      <a:pt x="10101" y="6030"/>
                    </a:cubicBezTo>
                    <a:cubicBezTo>
                      <a:pt x="9948" y="5919"/>
                      <a:pt x="9760" y="5861"/>
                      <a:pt x="9572" y="5861"/>
                    </a:cubicBezTo>
                    <a:cubicBezTo>
                      <a:pt x="9468" y="5861"/>
                      <a:pt x="9365" y="5878"/>
                      <a:pt x="9267" y="5915"/>
                    </a:cubicBezTo>
                    <a:cubicBezTo>
                      <a:pt x="9003" y="5994"/>
                      <a:pt x="8786" y="6178"/>
                      <a:pt x="8660" y="6420"/>
                    </a:cubicBezTo>
                    <a:cubicBezTo>
                      <a:pt x="8638" y="6475"/>
                      <a:pt x="8616" y="6532"/>
                      <a:pt x="8591" y="6590"/>
                    </a:cubicBezTo>
                    <a:cubicBezTo>
                      <a:pt x="8548" y="6807"/>
                      <a:pt x="8548" y="7038"/>
                      <a:pt x="8627" y="7243"/>
                    </a:cubicBezTo>
                    <a:lnTo>
                      <a:pt x="8591" y="7243"/>
                    </a:lnTo>
                    <a:cubicBezTo>
                      <a:pt x="7735" y="7243"/>
                      <a:pt x="6900" y="6843"/>
                      <a:pt x="6409" y="6200"/>
                    </a:cubicBezTo>
                    <a:cubicBezTo>
                      <a:pt x="6167" y="5871"/>
                      <a:pt x="5983" y="5481"/>
                      <a:pt x="5835" y="5171"/>
                    </a:cubicBezTo>
                    <a:lnTo>
                      <a:pt x="5791" y="5091"/>
                    </a:lnTo>
                    <a:cubicBezTo>
                      <a:pt x="5733" y="4965"/>
                      <a:pt x="5676" y="4852"/>
                      <a:pt x="5596" y="4726"/>
                    </a:cubicBezTo>
                    <a:cubicBezTo>
                      <a:pt x="5561" y="4668"/>
                      <a:pt x="5528" y="4600"/>
                      <a:pt x="5481" y="4520"/>
                    </a:cubicBezTo>
                    <a:cubicBezTo>
                      <a:pt x="5333" y="4256"/>
                      <a:pt x="5127" y="3924"/>
                      <a:pt x="4816" y="3639"/>
                    </a:cubicBezTo>
                    <a:cubicBezTo>
                      <a:pt x="4679" y="3501"/>
                      <a:pt x="4520" y="3375"/>
                      <a:pt x="4336" y="3274"/>
                    </a:cubicBezTo>
                    <a:cubicBezTo>
                      <a:pt x="4130" y="2219"/>
                      <a:pt x="3411" y="1305"/>
                      <a:pt x="2461" y="871"/>
                    </a:cubicBezTo>
                    <a:cubicBezTo>
                      <a:pt x="2085" y="698"/>
                      <a:pt x="1684" y="608"/>
                      <a:pt x="1330" y="528"/>
                    </a:cubicBezTo>
                    <a:lnTo>
                      <a:pt x="1283" y="517"/>
                    </a:lnTo>
                    <a:cubicBezTo>
                      <a:pt x="792" y="391"/>
                      <a:pt x="333" y="275"/>
                      <a:pt x="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7" name="Google Shape;267;p8"/>
              <p:cNvSpPr/>
              <p:nvPr/>
            </p:nvSpPr>
            <p:spPr>
              <a:xfrm>
                <a:off x="5255700" y="3688821"/>
                <a:ext cx="153925" cy="96400"/>
              </a:xfrm>
              <a:custGeom>
                <a:avLst/>
                <a:gdLst/>
                <a:ahLst/>
                <a:cxnLst/>
                <a:rect l="l" t="t" r="r" b="b"/>
                <a:pathLst>
                  <a:path w="6157" h="3856" extrusionOk="0">
                    <a:moveTo>
                      <a:pt x="1" y="1"/>
                    </a:moveTo>
                    <a:lnTo>
                      <a:pt x="1" y="918"/>
                    </a:lnTo>
                    <a:cubicBezTo>
                      <a:pt x="185" y="918"/>
                      <a:pt x="369" y="918"/>
                      <a:pt x="550" y="929"/>
                    </a:cubicBezTo>
                    <a:cubicBezTo>
                      <a:pt x="2266" y="987"/>
                      <a:pt x="3743" y="1637"/>
                      <a:pt x="4600" y="2713"/>
                    </a:cubicBezTo>
                    <a:cubicBezTo>
                      <a:pt x="4874" y="3057"/>
                      <a:pt x="5069" y="3444"/>
                      <a:pt x="5206" y="3856"/>
                    </a:cubicBezTo>
                    <a:lnTo>
                      <a:pt x="6156" y="3856"/>
                    </a:lnTo>
                    <a:cubicBezTo>
                      <a:pt x="6008" y="3227"/>
                      <a:pt x="5722" y="2645"/>
                      <a:pt x="5311" y="2140"/>
                    </a:cubicBezTo>
                    <a:cubicBezTo>
                      <a:pt x="4292" y="849"/>
                      <a:pt x="2551" y="70"/>
                      <a:pt x="575" y="12"/>
                    </a:cubicBezTo>
                    <a:cubicBezTo>
                      <a:pt x="380" y="1"/>
                      <a:pt x="196" y="1"/>
                      <a:pt x="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68" name="Google Shape;268;p8"/>
            <p:cNvSpPr/>
            <p:nvPr/>
          </p:nvSpPr>
          <p:spPr>
            <a:xfrm>
              <a:off x="6901675" y="430600"/>
              <a:ext cx="2134200" cy="42633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69" name="Google Shape;269;p8"/>
          <p:cNvSpPr txBox="1"/>
          <p:nvPr/>
        </p:nvSpPr>
        <p:spPr>
          <a:xfrm>
            <a:off x="259519" y="1426410"/>
            <a:ext cx="6540424" cy="21208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■"/>
            </a:pPr>
            <a:r>
              <a:rPr lang="zh-TW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本校辦理流感疫苗校園接種日期為：</a:t>
            </a:r>
            <a:br>
              <a:rPr lang="zh-TW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zh-TW" sz="1800" b="1" i="0" u="sng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_</a:t>
            </a:r>
            <a:r>
              <a:rPr lang="zh-TW" sz="1800" b="1" i="0" u="sng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_</a:t>
            </a:r>
            <a:r>
              <a:rPr lang="en-US" altLang="zh-TW" sz="1800" b="1" i="0" u="sng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112</a:t>
            </a:r>
            <a:r>
              <a:rPr lang="zh-TW" sz="18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___</a:t>
            </a:r>
            <a:r>
              <a:rPr lang="zh-TW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年__</a:t>
            </a:r>
            <a:r>
              <a:rPr lang="zh-TW" sz="1800" b="1" i="0" u="sng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_</a:t>
            </a:r>
            <a:r>
              <a:rPr lang="en-US" altLang="zh-TW" sz="1800" b="1" i="0" u="sng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r>
              <a:rPr lang="zh-TW" sz="1800" b="1" i="0" u="sng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_</a:t>
            </a:r>
            <a:r>
              <a:rPr lang="zh-TW" sz="1800" b="1" i="0" u="sng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_</a:t>
            </a:r>
            <a:r>
              <a:rPr lang="zh-TW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__月_</a:t>
            </a:r>
            <a:r>
              <a:rPr lang="zh-TW" sz="1800" b="1" i="0" u="sng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_</a:t>
            </a:r>
            <a:r>
              <a:rPr lang="zh-TW" sz="1800" b="1" i="0" u="sng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_</a:t>
            </a:r>
            <a:r>
              <a:rPr lang="en-US" altLang="zh-TW" sz="1800" b="1" i="0" u="sng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25</a:t>
            </a:r>
            <a:r>
              <a:rPr lang="zh-TW" sz="1800" b="1" i="0" u="sng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_</a:t>
            </a:r>
            <a:r>
              <a:rPr lang="zh-TW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___日(</a:t>
            </a:r>
            <a:r>
              <a:rPr lang="zh-TW" sz="18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星期</a:t>
            </a:r>
            <a:r>
              <a:rPr lang="zh-TW" altLang="en-US" sz="1800" b="1" i="0" u="sng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三</a:t>
            </a:r>
            <a:r>
              <a:rPr lang="zh-TW" sz="18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__</a:t>
            </a:r>
            <a:r>
              <a:rPr lang="zh-TW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 dirty="0"/>
          </a:p>
          <a:p>
            <a:pPr marL="457200" marR="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■"/>
            </a:pPr>
            <a:r>
              <a:rPr lang="zh-TW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為彙整本校名冊提供媒合院所請領疫苗，</a:t>
            </a:r>
            <a:br>
              <a:rPr lang="zh-TW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zh-TW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煩請老師於</a:t>
            </a:r>
            <a:r>
              <a:rPr lang="zh-TW" sz="1800" b="1" i="0" u="sng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_</a:t>
            </a:r>
            <a:r>
              <a:rPr lang="zh-TW" sz="1800" b="1" i="0" u="sng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_</a:t>
            </a:r>
            <a:r>
              <a:rPr lang="en-US" altLang="zh-TW" sz="1800" b="1" i="0" u="sng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112</a:t>
            </a:r>
            <a:r>
              <a:rPr lang="zh-TW" sz="18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__年</a:t>
            </a:r>
            <a:r>
              <a:rPr lang="zh-TW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_</a:t>
            </a:r>
            <a:r>
              <a:rPr lang="zh-TW" sz="1800" b="1" i="0" u="sng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_</a:t>
            </a:r>
            <a:r>
              <a:rPr lang="en-US" altLang="zh-TW" sz="1800" b="1" i="0" u="sng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r>
              <a:rPr lang="zh-TW" sz="1800" b="1" i="0" u="sng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__</a:t>
            </a:r>
            <a:r>
              <a:rPr lang="zh-TW" sz="18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月</a:t>
            </a:r>
            <a:r>
              <a:rPr lang="zh-TW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_</a:t>
            </a:r>
            <a:r>
              <a:rPr lang="zh-TW" sz="1800" b="1" i="0" u="sng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_</a:t>
            </a:r>
            <a:r>
              <a:rPr lang="en-US" altLang="zh-TW" sz="1800" b="1" i="0" u="sng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r>
              <a:rPr lang="zh-TW" sz="18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__</a:t>
            </a:r>
            <a:r>
              <a:rPr lang="zh-TW" sz="18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日</a:t>
            </a:r>
            <a:r>
              <a:rPr lang="zh-TW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(星期</a:t>
            </a:r>
            <a:r>
              <a:rPr lang="zh-TW" sz="1800" b="1" i="0" u="sng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_</a:t>
            </a:r>
            <a:r>
              <a:rPr lang="zh-TW" altLang="en-US" sz="1800" b="1" i="0" u="sng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zh-TW" altLang="en-US" sz="1800" b="1" i="0" u="sng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三</a:t>
            </a:r>
            <a:r>
              <a:rPr lang="zh-TW" sz="18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_</a:t>
            </a:r>
            <a:r>
              <a:rPr lang="zh-TW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_</a:t>
            </a:r>
            <a:r>
              <a:rPr lang="zh-TW" sz="18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r>
              <a:rPr lang="zh-TW" altLang="en-US" sz="18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上午</a:t>
            </a:r>
            <a:r>
              <a:rPr lang="en-US" altLang="zh-TW" sz="18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r>
              <a:rPr lang="zh-TW" altLang="en-US" sz="18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點</a:t>
            </a:r>
            <a:r>
              <a:rPr lang="zh-TW" sz="18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前，</a:t>
            </a:r>
            <a:r>
              <a:rPr lang="zh-TW" sz="1800" b="1" i="0" u="none" strike="noStrike" cap="none" dirty="0" smtClean="0">
                <a:solidFill>
                  <a:srgbClr val="C87564"/>
                </a:solidFill>
                <a:latin typeface="Arial"/>
                <a:ea typeface="Arial"/>
                <a:cs typeface="Arial"/>
                <a:sym typeface="Arial"/>
              </a:rPr>
              <a:t>完成</a:t>
            </a:r>
            <a:r>
              <a:rPr lang="zh-TW" sz="1800" b="1" i="0" u="none" strike="noStrike" cap="none" dirty="0">
                <a:solidFill>
                  <a:srgbClr val="C87564"/>
                </a:solidFill>
                <a:latin typeface="Arial"/>
                <a:ea typeface="Arial"/>
                <a:cs typeface="Arial"/>
                <a:sym typeface="Arial"/>
              </a:rPr>
              <a:t>線上意願書填寫或意願變更</a:t>
            </a:r>
            <a:r>
              <a:rPr lang="zh-TW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，謝謝您的協助。</a:t>
            </a:r>
            <a:endParaRPr sz="18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None/>
            </a:pPr>
            <a:endParaRPr sz="18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None/>
            </a:pPr>
            <a:endParaRPr sz="18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None/>
            </a:pPr>
            <a:endParaRPr sz="18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None/>
            </a:pPr>
            <a:endParaRPr sz="18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None/>
            </a:pPr>
            <a:endParaRPr sz="18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0" name="Google Shape;270;p8"/>
          <p:cNvSpPr txBox="1"/>
          <p:nvPr/>
        </p:nvSpPr>
        <p:spPr>
          <a:xfrm>
            <a:off x="4422228" y="4254639"/>
            <a:ext cx="2377715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600" b="1" i="0" u="none" strike="noStrike" cap="none" dirty="0" smtClean="0">
                <a:solidFill>
                  <a:schemeClr val="dk1"/>
                </a:solidFill>
              </a:rPr>
              <a:t>華興小學 </a:t>
            </a:r>
            <a:r>
              <a:rPr lang="zh-TW" sz="1600" b="1" i="0" u="none" strike="noStrike" cap="none" dirty="0" smtClean="0">
                <a:solidFill>
                  <a:schemeClr val="dk1"/>
                </a:solidFill>
              </a:rPr>
              <a:t>健康</a:t>
            </a:r>
            <a:r>
              <a:rPr lang="zh-TW" sz="1600" b="1" i="0" u="none" strike="noStrike" cap="none" dirty="0">
                <a:solidFill>
                  <a:schemeClr val="dk1"/>
                </a:solidFill>
              </a:rPr>
              <a:t>中心敬上</a:t>
            </a:r>
            <a:endParaRPr sz="1600" b="1" i="0" u="none" strike="noStrike" cap="none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角矩形 6"/>
          <p:cNvSpPr/>
          <p:nvPr/>
        </p:nvSpPr>
        <p:spPr>
          <a:xfrm>
            <a:off x="715099" y="457200"/>
            <a:ext cx="7719453" cy="5596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Q&amp;A</a:t>
            </a:r>
            <a:r>
              <a:rPr lang="zh-TW" altLang="en-US" dirty="0" smtClean="0"/>
              <a:t>時間</a:t>
            </a:r>
            <a:endParaRPr lang="zh-TW" altLang="en-US" dirty="0"/>
          </a:p>
        </p:txBody>
      </p:sp>
      <p:sp>
        <p:nvSpPr>
          <p:cNvPr id="4" name="副標題 3"/>
          <p:cNvSpPr>
            <a:spLocks noGrp="1"/>
          </p:cNvSpPr>
          <p:nvPr>
            <p:ph type="subTitle" idx="2"/>
          </p:nvPr>
        </p:nvSpPr>
        <p:spPr>
          <a:xfrm>
            <a:off x="715099" y="1174531"/>
            <a:ext cx="7916521" cy="3326524"/>
          </a:xfrm>
        </p:spPr>
        <p:txBody>
          <a:bodyPr/>
          <a:lstStyle/>
          <a:p>
            <a:r>
              <a:rPr lang="en-US" altLang="zh-TW" sz="1800" b="1" dirty="0" smtClean="0"/>
              <a:t>Q1</a:t>
            </a:r>
            <a:r>
              <a:rPr lang="zh-TW" altLang="en-US" sz="1800" dirty="0" smtClean="0"/>
              <a:t>：</a:t>
            </a:r>
            <a:r>
              <a:rPr lang="zh-TW" altLang="en-US" sz="1800" dirty="0"/>
              <a:t>家長要如何線上簽署意願書</a:t>
            </a:r>
            <a:r>
              <a:rPr lang="en-US" altLang="zh-TW" sz="1800" b="1" dirty="0"/>
              <a:t>?</a:t>
            </a:r>
          </a:p>
          <a:p>
            <a:r>
              <a:rPr lang="en-US" altLang="zh-TW" sz="1800" b="1" dirty="0" smtClean="0"/>
              <a:t>A1</a:t>
            </a:r>
            <a:r>
              <a:rPr lang="zh-TW" altLang="en-US" sz="1800" dirty="0" smtClean="0"/>
              <a:t>：</a:t>
            </a:r>
            <a:r>
              <a:rPr lang="zh-TW" altLang="en-US" sz="1800" dirty="0"/>
              <a:t>家長取得學校提供的學生接種</a:t>
            </a:r>
            <a:r>
              <a:rPr lang="zh-TW" altLang="en-US" sz="1800" dirty="0" smtClean="0"/>
              <a:t>意願</a:t>
            </a:r>
            <a:r>
              <a:rPr lang="zh-TW" altLang="en-US" sz="1800" dirty="0"/>
              <a:t>書後，即可找到填寫意願的</a:t>
            </a:r>
            <a:r>
              <a:rPr lang="en-US" altLang="zh-TW" sz="1800" b="1" dirty="0" smtClean="0"/>
              <a:t>QR</a:t>
            </a:r>
            <a:r>
              <a:rPr lang="zh-TW" altLang="en-US" sz="1800" dirty="0" smtClean="0"/>
              <a:t>碼</a:t>
            </a:r>
            <a:r>
              <a:rPr lang="zh-TW" altLang="en-US" sz="1800" dirty="0"/>
              <a:t>，以手機掃描或點選連結方式，</a:t>
            </a:r>
            <a:r>
              <a:rPr lang="zh-TW" altLang="en-US" sz="1800" dirty="0" smtClean="0"/>
              <a:t>進入</a:t>
            </a:r>
            <a:r>
              <a:rPr lang="zh-TW" altLang="en-US" sz="1800" dirty="0"/>
              <a:t>簽署頁面進行</a:t>
            </a:r>
            <a:r>
              <a:rPr lang="zh-TW" altLang="en-US" sz="1800" dirty="0" smtClean="0"/>
              <a:t>簽署</a:t>
            </a:r>
            <a:endParaRPr lang="en-US" altLang="zh-TW" sz="1800" dirty="0" smtClean="0"/>
          </a:p>
          <a:p>
            <a:endParaRPr lang="en-US" altLang="zh-TW" sz="1800" dirty="0" smtClean="0"/>
          </a:p>
          <a:p>
            <a:r>
              <a:rPr lang="en-US" altLang="zh-TW" sz="1800" b="1" dirty="0" smtClean="0"/>
              <a:t>Q2: </a:t>
            </a:r>
            <a:r>
              <a:rPr lang="zh-TW" altLang="en-US" sz="1800" dirty="0"/>
              <a:t>若有家長不希望讓小孩在校打</a:t>
            </a:r>
            <a:r>
              <a:rPr lang="zh-TW" altLang="en-US" sz="1800" dirty="0" smtClean="0"/>
              <a:t>疫苗</a:t>
            </a:r>
            <a:r>
              <a:rPr lang="zh-TW" altLang="en-US" sz="1800" dirty="0"/>
              <a:t>，要在學校接種日後自行至院所</a:t>
            </a:r>
            <a:r>
              <a:rPr lang="zh-TW" altLang="en-US" sz="1800" dirty="0" smtClean="0"/>
              <a:t>接種</a:t>
            </a:r>
            <a:r>
              <a:rPr lang="zh-TW" altLang="en-US" sz="1800" dirty="0"/>
              <a:t>公費流感疫苗，該如何填寫其</a:t>
            </a:r>
            <a:r>
              <a:rPr lang="zh-TW" altLang="en-US" sz="1800" dirty="0" smtClean="0"/>
              <a:t>意願</a:t>
            </a:r>
            <a:r>
              <a:rPr lang="zh-TW" altLang="en-US" sz="1800" dirty="0"/>
              <a:t>？</a:t>
            </a:r>
          </a:p>
          <a:p>
            <a:r>
              <a:rPr lang="en-US" altLang="zh-TW" sz="1800" b="1" dirty="0" smtClean="0"/>
              <a:t>A2: </a:t>
            </a:r>
            <a:r>
              <a:rPr lang="zh-TW" altLang="en-US" sz="1800" dirty="0"/>
              <a:t>請點選</a:t>
            </a:r>
            <a:r>
              <a:rPr lang="zh-TW" altLang="en-US" sz="1800" dirty="0">
                <a:solidFill>
                  <a:srgbClr val="FF0000"/>
                </a:solidFill>
              </a:rPr>
              <a:t>不同意</a:t>
            </a:r>
            <a:r>
              <a:rPr lang="zh-TW" altLang="en-US" sz="1800" dirty="0"/>
              <a:t>之其他，</a:t>
            </a:r>
            <a:r>
              <a:rPr lang="zh-TW" altLang="en-US" sz="1800" dirty="0" smtClean="0"/>
              <a:t>另外寫聯絡簿告知導師進行統計，學校端會於</a:t>
            </a:r>
            <a:r>
              <a:rPr lang="en-US" altLang="zh-TW" sz="1800" dirty="0" smtClean="0">
                <a:solidFill>
                  <a:srgbClr val="FF0000"/>
                </a:solidFill>
              </a:rPr>
              <a:t>10/25</a:t>
            </a:r>
            <a:r>
              <a:rPr lang="zh-TW" altLang="en-US" sz="1800" dirty="0" smtClean="0">
                <a:solidFill>
                  <a:srgbClr val="FF0000"/>
                </a:solidFill>
              </a:rPr>
              <a:t>校內注射完畢</a:t>
            </a:r>
            <a:r>
              <a:rPr lang="zh-TW" altLang="en-US" sz="1800" dirty="0" smtClean="0"/>
              <a:t>後統一發放校外補</a:t>
            </a:r>
            <a:r>
              <a:rPr lang="zh-TW" altLang="en-US" sz="1800" dirty="0"/>
              <a:t>種通知單</a:t>
            </a:r>
            <a:r>
              <a:rPr lang="zh-TW" altLang="en-US" sz="1800" dirty="0" smtClean="0"/>
              <a:t>，請家長帶學生自行</a:t>
            </a:r>
            <a:r>
              <a:rPr lang="zh-TW" altLang="en-US" sz="1800" dirty="0"/>
              <a:t>至合約院所</a:t>
            </a:r>
            <a:r>
              <a:rPr lang="zh-TW" altLang="en-US" sz="1800" dirty="0" smtClean="0"/>
              <a:t>完成補</a:t>
            </a:r>
            <a:r>
              <a:rPr lang="zh-TW" altLang="en-US" sz="1800" dirty="0"/>
              <a:t>接種</a:t>
            </a:r>
            <a:r>
              <a:rPr lang="zh-TW" altLang="en-US" sz="1800" dirty="0" smtClean="0"/>
              <a:t>。</a:t>
            </a:r>
            <a:endParaRPr lang="en-US" altLang="zh-TW" sz="1800" dirty="0" smtClean="0"/>
          </a:p>
          <a:p>
            <a:endParaRPr lang="en-US" altLang="zh-TW" b="1" dirty="0" smtClean="0"/>
          </a:p>
          <a:p>
            <a:r>
              <a:rPr lang="en-US" altLang="zh-TW" sz="1800" b="1" dirty="0" smtClean="0"/>
              <a:t>Q3: </a:t>
            </a:r>
            <a:r>
              <a:rPr lang="zh-TW" altLang="en-US" sz="1800" dirty="0"/>
              <a:t>若家長意願要更改，是否只需</a:t>
            </a:r>
            <a:r>
              <a:rPr lang="zh-TW" altLang="en-US" sz="1800" dirty="0" smtClean="0"/>
              <a:t>再掃</a:t>
            </a:r>
            <a:r>
              <a:rPr lang="zh-TW" altLang="en-US" sz="1800" dirty="0"/>
              <a:t>一次</a:t>
            </a:r>
            <a:r>
              <a:rPr lang="en-US" altLang="zh-TW" sz="1800" b="1" dirty="0"/>
              <a:t>QR CODE </a:t>
            </a:r>
            <a:r>
              <a:rPr lang="zh-TW" altLang="en-US" sz="1800" dirty="0"/>
              <a:t>，即可更改意願？</a:t>
            </a:r>
          </a:p>
          <a:p>
            <a:r>
              <a:rPr lang="en-US" altLang="zh-TW" sz="1800" b="1" dirty="0" smtClean="0"/>
              <a:t>A3: </a:t>
            </a:r>
            <a:r>
              <a:rPr lang="zh-TW" altLang="en-US" sz="1800" dirty="0"/>
              <a:t>是，可重複填寫</a:t>
            </a:r>
            <a:r>
              <a:rPr lang="zh-TW" altLang="en-US" sz="1800" dirty="0" smtClean="0"/>
              <a:t>覆蓋，以最新的一筆作最後更新資料。</a:t>
            </a:r>
            <a:endParaRPr lang="en-US" altLang="zh-TW" sz="2800" dirty="0"/>
          </a:p>
          <a:p>
            <a:endParaRPr lang="zh-TW" altLang="en-US" sz="1800" dirty="0"/>
          </a:p>
        </p:txBody>
      </p:sp>
    </p:spTree>
    <p:extLst>
      <p:ext uri="{BB962C8B-B14F-4D97-AF65-F5344CB8AC3E}">
        <p14:creationId xmlns:p14="http://schemas.microsoft.com/office/powerpoint/2010/main" val="721777411"/>
      </p:ext>
    </p:extLst>
  </p:cSld>
  <p:clrMapOvr>
    <a:masterClrMapping/>
  </p:clrMapOvr>
</p:sld>
</file>

<file path=ppt/theme/theme1.xml><?xml version="1.0" encoding="utf-8"?>
<a:theme xmlns:a="http://schemas.openxmlformats.org/drawingml/2006/main" name="Digestive System Healthcare Center by Slidesgo">
  <a:themeElements>
    <a:clrScheme name="Simple Light">
      <a:dk1>
        <a:srgbClr val="54545F"/>
      </a:dk1>
      <a:lt1>
        <a:srgbClr val="F8F9FA"/>
      </a:lt1>
      <a:dk2>
        <a:srgbClr val="757074"/>
      </a:dk2>
      <a:lt2>
        <a:srgbClr val="BEB8BC"/>
      </a:lt2>
      <a:accent1>
        <a:srgbClr val="D6C9C0"/>
      </a:accent1>
      <a:accent2>
        <a:srgbClr val="E3B8AF"/>
      </a:accent2>
      <a:accent3>
        <a:srgbClr val="EEE4DA"/>
      </a:accent3>
      <a:accent4>
        <a:srgbClr val="C78C80"/>
      </a:accent4>
      <a:accent5>
        <a:srgbClr val="FFFFFF"/>
      </a:accent5>
      <a:accent6>
        <a:srgbClr val="FFFFFF"/>
      </a:accent6>
      <a:hlink>
        <a:srgbClr val="54545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337</Words>
  <Application>Microsoft Office PowerPoint</Application>
  <PresentationFormat>如螢幕大小 (16:9)</PresentationFormat>
  <Paragraphs>37</Paragraphs>
  <Slides>10</Slides>
  <Notes>8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8" baseType="lpstr">
      <vt:lpstr>新細明體</vt:lpstr>
      <vt:lpstr>Arial</vt:lpstr>
      <vt:lpstr>Tahoma</vt:lpstr>
      <vt:lpstr>Montserrat</vt:lpstr>
      <vt:lpstr>Bebas Neue</vt:lpstr>
      <vt:lpstr>Lato</vt:lpstr>
      <vt:lpstr>Noto Sans Symbols</vt:lpstr>
      <vt:lpstr>Digestive System Healthcare Center by Slidesgo</vt:lpstr>
      <vt:lpstr>112年度 校園流感疫苗電子化(CIVS)系統 接種意願簽署流程說明書</vt:lpstr>
      <vt:lpstr>從全校共用意願書 掃描QR code 或 點擊連結</vt:lpstr>
      <vt:lpstr>輸入自己的身分證字號 勾選並閱讀下方2說明</vt:lpstr>
      <vt:lpstr>點選「同意接種」 或「不同意接種」  確認姓名是否為孩子本人 </vt:lpstr>
      <vt:lpstr>填寫資料  建議輸入有效的電子信箱 簽署、接種結果及其他注意事項，將透過填寫的電子郵件聯繫</vt:lpstr>
      <vt:lpstr>以「正楷全名」 簽署意願書</vt:lpstr>
      <vt:lpstr>修改意願書方法  填寫完成後若欲修改意願 可點下方「修改意願書」或 重新掃QR code簽署意願  </vt:lpstr>
      <vt:lpstr>注意事項</vt:lpstr>
      <vt:lpstr>Q&amp;A時間</vt:lpstr>
      <vt:lpstr>Q&amp;A時間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112年度 校園流感疫苗電子化(CIVS)系統 接種意願簽署流程說明書</dc:title>
  <dc:creator>盧薇存</dc:creator>
  <cp:lastModifiedBy>User</cp:lastModifiedBy>
  <cp:revision>8</cp:revision>
  <dcterms:modified xsi:type="dcterms:W3CDTF">2023-09-06T07:45:42Z</dcterms:modified>
</cp:coreProperties>
</file>